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49" r:id="rId2"/>
  </p:sldMasterIdLst>
  <p:notesMasterIdLst>
    <p:notesMasterId r:id="rId12"/>
  </p:notesMasterIdLst>
  <p:sldIdLst>
    <p:sldId id="309" r:id="rId3"/>
    <p:sldId id="329" r:id="rId4"/>
    <p:sldId id="333" r:id="rId5"/>
    <p:sldId id="322" r:id="rId6"/>
    <p:sldId id="331" r:id="rId7"/>
    <p:sldId id="334" r:id="rId8"/>
    <p:sldId id="332" r:id="rId9"/>
    <p:sldId id="328" r:id="rId10"/>
    <p:sldId id="335" r:id="rId11"/>
  </p:sldIdLst>
  <p:sldSz cx="12192000" cy="6858000"/>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0" roundtripDataSignature="AMtx7mibn8oH+OQ7tO92KnHJqRwnLvMC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FFF"/>
    <a:srgbClr val="97DAFF"/>
    <a:srgbClr val="DEDEF2"/>
    <a:srgbClr val="CCECFF"/>
    <a:srgbClr val="899AAF"/>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0059C6-28BA-4276-9774-E0FF025264C5}">
  <a:tblStyle styleId="{780059C6-28BA-4276-9774-E0FF025264C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096F567-44EE-4FCA-AA3D-E6449BD2877E}"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F6EF"/>
          </a:solidFill>
        </a:fill>
      </a:tcStyle>
    </a:wholeTbl>
    <a:band1H>
      <a:tcTxStyle/>
      <a:tcStyle>
        <a:tcBdr/>
        <a:fill>
          <a:solidFill>
            <a:srgbClr val="CBEDDE"/>
          </a:solidFill>
        </a:fill>
      </a:tcStyle>
    </a:band1H>
    <a:band2H>
      <a:tcTxStyle/>
      <a:tcStyle>
        <a:tcBdr/>
      </a:tcStyle>
    </a:band2H>
    <a:band1V>
      <a:tcTxStyle/>
      <a:tcStyle>
        <a:tcBdr/>
        <a:fill>
          <a:solidFill>
            <a:srgbClr val="CBEDDE"/>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9" autoAdjust="0"/>
    <p:restoredTop sz="94660"/>
  </p:normalViewPr>
  <p:slideViewPr>
    <p:cSldViewPr snapToGrid="0">
      <p:cViewPr varScale="1">
        <p:scale>
          <a:sx n="59" d="100"/>
          <a:sy n="59" d="100"/>
        </p:scale>
        <p:origin x="1148" y="6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63"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61" Type="http://schemas.openxmlformats.org/officeDocument/2006/relationships/presProps" Target="presProps.xml"/><Relationship Id="rId10" Type="http://schemas.openxmlformats.org/officeDocument/2006/relationships/slide" Target="slides/slide8.xml"/><Relationship Id="rId60"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6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2945659" cy="498135"/>
          </a:xfrm>
          <a:prstGeom prst="rect">
            <a:avLst/>
          </a:prstGeom>
          <a:noFill/>
          <a:ln>
            <a:noFill/>
          </a:ln>
        </p:spPr>
        <p:txBody>
          <a:bodyPr spcFirstLastPara="1" wrap="square" lIns="91410" tIns="45693" rIns="91410" bIns="45693"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4" y="1"/>
            <a:ext cx="2945659" cy="498135"/>
          </a:xfrm>
          <a:prstGeom prst="rect">
            <a:avLst/>
          </a:prstGeom>
          <a:noFill/>
          <a:ln>
            <a:noFill/>
          </a:ln>
        </p:spPr>
        <p:txBody>
          <a:bodyPr spcFirstLastPara="1" wrap="square" lIns="91410" tIns="45693" rIns="91410" bIns="45693"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959"/>
            <a:ext cx="5438140" cy="3909239"/>
          </a:xfrm>
          <a:prstGeom prst="rect">
            <a:avLst/>
          </a:prstGeom>
          <a:noFill/>
          <a:ln>
            <a:noFill/>
          </a:ln>
        </p:spPr>
        <p:txBody>
          <a:bodyPr spcFirstLastPara="1" wrap="square" lIns="91410" tIns="45693" rIns="91410" bIns="45693"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30091"/>
            <a:ext cx="2945659" cy="498134"/>
          </a:xfrm>
          <a:prstGeom prst="rect">
            <a:avLst/>
          </a:prstGeom>
          <a:noFill/>
          <a:ln>
            <a:noFill/>
          </a:ln>
        </p:spPr>
        <p:txBody>
          <a:bodyPr spcFirstLastPara="1" wrap="square" lIns="91410" tIns="45693" rIns="91410" bIns="45693"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4" y="9430091"/>
            <a:ext cx="2945659" cy="498134"/>
          </a:xfrm>
          <a:prstGeom prst="rect">
            <a:avLst/>
          </a:prstGeom>
          <a:noFill/>
          <a:ln>
            <a:noFill/>
          </a:ln>
        </p:spPr>
        <p:txBody>
          <a:bodyPr spcFirstLastPara="1" wrap="square" lIns="91410" tIns="45693" rIns="91410" bIns="45693"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‹N°›</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758543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lgn="r"/>
            <a:fld id="{00000000-1234-1234-1234-123412341234}" type="slidenum">
              <a:rPr lang="en-US" sz="1200">
                <a:solidFill>
                  <a:schemeClr val="dk1"/>
                </a:solidFill>
                <a:latin typeface="Calibri"/>
                <a:ea typeface="Calibri"/>
                <a:cs typeface="Calibri"/>
                <a:sym typeface="Calibri"/>
              </a:rPr>
              <a:pPr algn="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68590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427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631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631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5626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2866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dirty="0"/>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59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4:notes"/>
          <p:cNvSpPr txBox="1">
            <a:spLocks noGrp="1"/>
          </p:cNvSpPr>
          <p:nvPr>
            <p:ph type="body" idx="1"/>
          </p:nvPr>
        </p:nvSpPr>
        <p:spPr>
          <a:xfrm>
            <a:off x="679768" y="4777959"/>
            <a:ext cx="5438140" cy="3909239"/>
          </a:xfrm>
          <a:prstGeom prst="rect">
            <a:avLst/>
          </a:prstGeom>
        </p:spPr>
        <p:txBody>
          <a:bodyPr spcFirstLastPara="1" wrap="square" lIns="91410" tIns="45693" rIns="91410" bIns="45693" anchor="t" anchorCtr="0">
            <a:noAutofit/>
          </a:bodyPr>
          <a:lstStyle/>
          <a:p>
            <a:pPr marL="0" indent="0"/>
            <a:endParaRPr dirty="0"/>
          </a:p>
        </p:txBody>
      </p:sp>
      <p:sp>
        <p:nvSpPr>
          <p:cNvPr id="1058" name="Google Shape;1058;p4: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9555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and Photo - Light" type="titleOnly">
  <p:cSld name="TITLE_ONLY">
    <p:spTree>
      <p:nvGrpSpPr>
        <p:cNvPr id="1" name="Shape 48"/>
        <p:cNvGrpSpPr/>
        <p:nvPr/>
      </p:nvGrpSpPr>
      <p:grpSpPr>
        <a:xfrm>
          <a:off x="0" y="0"/>
          <a:ext cx="0" cy="0"/>
          <a:chOff x="0" y="0"/>
          <a:chExt cx="0" cy="0"/>
        </a:xfrm>
      </p:grpSpPr>
      <p:sp>
        <p:nvSpPr>
          <p:cNvPr id="49" name="Google Shape;49;p31"/>
          <p:cNvSpPr txBox="1">
            <a:spLocks noGrp="1"/>
          </p:cNvSpPr>
          <p:nvPr>
            <p:ph type="title"/>
          </p:nvPr>
        </p:nvSpPr>
        <p:spPr>
          <a:xfrm>
            <a:off x="228599" y="386363"/>
            <a:ext cx="5471161" cy="575027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800"/>
              <a:buFont typeface="Georgia"/>
              <a:buNone/>
              <a:defRPr sz="48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1"/>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1"/>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1"/>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53" name="Google Shape;53;p31"/>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54" name="Google Shape;54;p31"/>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55" name="Google Shape;55;p31"/>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56" name="Google Shape;56;p31"/>
          <p:cNvSpPr/>
          <p:nvPr/>
        </p:nvSpPr>
        <p:spPr>
          <a:xfrm>
            <a:off x="6218523" y="792622"/>
            <a:ext cx="5057914" cy="49377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57" name="Google Shape;57;p31"/>
          <p:cNvPicPr preferRelativeResize="0"/>
          <p:nvPr/>
        </p:nvPicPr>
        <p:blipFill rotWithShape="1">
          <a:blip r:embed="rId2">
            <a:alphaModFix/>
          </a:blip>
          <a:srcRect/>
          <a:stretch/>
        </p:blipFill>
        <p:spPr>
          <a:xfrm>
            <a:off x="10811209" y="258020"/>
            <a:ext cx="1130409" cy="7671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 Dark - 1">
  <p:cSld name="Title and Content - Dark - 1">
    <p:bg>
      <p:bgPr>
        <a:solidFill>
          <a:schemeClr val="dk1"/>
        </a:solidFill>
        <a:effectLst/>
      </p:bgPr>
    </p:bg>
    <p:spTree>
      <p:nvGrpSpPr>
        <p:cNvPr id="1" name="Shape 224"/>
        <p:cNvGrpSpPr/>
        <p:nvPr/>
      </p:nvGrpSpPr>
      <p:grpSpPr>
        <a:xfrm>
          <a:off x="0" y="0"/>
          <a:ext cx="0" cy="0"/>
          <a:chOff x="0" y="0"/>
          <a:chExt cx="0" cy="0"/>
        </a:xfrm>
      </p:grpSpPr>
      <p:sp>
        <p:nvSpPr>
          <p:cNvPr id="225" name="Google Shape;225;p51"/>
          <p:cNvSpPr txBox="1">
            <a:spLocks noGrp="1"/>
          </p:cNvSpPr>
          <p:nvPr>
            <p:ph type="title"/>
          </p:nvPr>
        </p:nvSpPr>
        <p:spPr>
          <a:xfrm>
            <a:off x="512063" y="577897"/>
            <a:ext cx="8010146" cy="88170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6" name="Google Shape;226;p51"/>
          <p:cNvSpPr txBox="1">
            <a:spLocks noGrp="1"/>
          </p:cNvSpPr>
          <p:nvPr>
            <p:ph type="body" idx="1"/>
          </p:nvPr>
        </p:nvSpPr>
        <p:spPr>
          <a:xfrm>
            <a:off x="512063" y="1591056"/>
            <a:ext cx="11137392" cy="4535424"/>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lt2"/>
              </a:buClr>
              <a:buSzPts val="1800"/>
              <a:buChar char="•"/>
              <a:defRPr sz="1800">
                <a:solidFill>
                  <a:schemeClr val="lt2"/>
                </a:solidFill>
              </a:defRPr>
            </a:lvl1pPr>
            <a:lvl2pPr marL="914400" lvl="1" indent="-330200" algn="l">
              <a:lnSpc>
                <a:spcPct val="150000"/>
              </a:lnSpc>
              <a:spcBef>
                <a:spcPts val="500"/>
              </a:spcBef>
              <a:spcAft>
                <a:spcPts val="0"/>
              </a:spcAft>
              <a:buClr>
                <a:schemeClr val="lt2"/>
              </a:buClr>
              <a:buSzPts val="1600"/>
              <a:buChar char="•"/>
              <a:defRPr sz="1600">
                <a:solidFill>
                  <a:schemeClr val="lt2"/>
                </a:solidFill>
              </a:defRPr>
            </a:lvl2pPr>
            <a:lvl3pPr marL="1371600" lvl="2" indent="-317500" algn="l">
              <a:lnSpc>
                <a:spcPct val="150000"/>
              </a:lnSpc>
              <a:spcBef>
                <a:spcPts val="500"/>
              </a:spcBef>
              <a:spcAft>
                <a:spcPts val="0"/>
              </a:spcAft>
              <a:buClr>
                <a:schemeClr val="lt2"/>
              </a:buClr>
              <a:buSzPts val="1400"/>
              <a:buChar char="•"/>
              <a:defRPr sz="1400">
                <a:solidFill>
                  <a:schemeClr val="lt2"/>
                </a:solidFill>
              </a:defRPr>
            </a:lvl3pPr>
            <a:lvl4pPr marL="1828800" lvl="3" indent="-304800" algn="l">
              <a:lnSpc>
                <a:spcPct val="150000"/>
              </a:lnSpc>
              <a:spcBef>
                <a:spcPts val="500"/>
              </a:spcBef>
              <a:spcAft>
                <a:spcPts val="0"/>
              </a:spcAft>
              <a:buClr>
                <a:schemeClr val="lt2"/>
              </a:buClr>
              <a:buSzPts val="1200"/>
              <a:buChar char="•"/>
              <a:defRPr sz="1200">
                <a:solidFill>
                  <a:schemeClr val="lt2"/>
                </a:solidFill>
              </a:defRPr>
            </a:lvl4pPr>
            <a:lvl5pPr marL="2286000" lvl="4" indent="-298450" algn="l">
              <a:lnSpc>
                <a:spcPct val="150000"/>
              </a:lnSpc>
              <a:spcBef>
                <a:spcPts val="500"/>
              </a:spcBef>
              <a:spcAft>
                <a:spcPts val="0"/>
              </a:spcAft>
              <a:buClr>
                <a:schemeClr val="lt2"/>
              </a:buClr>
              <a:buSzPts val="1100"/>
              <a:buChar char="•"/>
              <a:defRPr sz="1100">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7" name="Google Shape;227;p51"/>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8" name="Google Shape;228;p51"/>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9" name="Google Shape;229;p51"/>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1" i="0">
                <a:solidFill>
                  <a:schemeClr val="lt2"/>
                </a:solidFill>
                <a:latin typeface="Arial"/>
                <a:ea typeface="Arial"/>
                <a:cs typeface="Arial"/>
                <a:sym typeface="Arial"/>
              </a:defRPr>
            </a:lvl1pPr>
            <a:lvl2pPr marL="0" lvl="1" indent="0" algn="r">
              <a:spcBef>
                <a:spcPts val="0"/>
              </a:spcBef>
              <a:buNone/>
              <a:defRPr sz="900" b="1" i="0">
                <a:solidFill>
                  <a:schemeClr val="lt2"/>
                </a:solidFill>
                <a:latin typeface="Arial"/>
                <a:ea typeface="Arial"/>
                <a:cs typeface="Arial"/>
                <a:sym typeface="Arial"/>
              </a:defRPr>
            </a:lvl2pPr>
            <a:lvl3pPr marL="0" lvl="2" indent="0" algn="r">
              <a:spcBef>
                <a:spcPts val="0"/>
              </a:spcBef>
              <a:buNone/>
              <a:defRPr sz="900" b="1" i="0">
                <a:solidFill>
                  <a:schemeClr val="lt2"/>
                </a:solidFill>
                <a:latin typeface="Arial"/>
                <a:ea typeface="Arial"/>
                <a:cs typeface="Arial"/>
                <a:sym typeface="Arial"/>
              </a:defRPr>
            </a:lvl3pPr>
            <a:lvl4pPr marL="0" lvl="3" indent="0" algn="r">
              <a:spcBef>
                <a:spcPts val="0"/>
              </a:spcBef>
              <a:buNone/>
              <a:defRPr sz="900" b="1" i="0">
                <a:solidFill>
                  <a:schemeClr val="lt2"/>
                </a:solidFill>
                <a:latin typeface="Arial"/>
                <a:ea typeface="Arial"/>
                <a:cs typeface="Arial"/>
                <a:sym typeface="Arial"/>
              </a:defRPr>
            </a:lvl4pPr>
            <a:lvl5pPr marL="0" lvl="4" indent="0" algn="r">
              <a:spcBef>
                <a:spcPts val="0"/>
              </a:spcBef>
              <a:buNone/>
              <a:defRPr sz="900" b="1" i="0">
                <a:solidFill>
                  <a:schemeClr val="lt2"/>
                </a:solidFill>
                <a:latin typeface="Arial"/>
                <a:ea typeface="Arial"/>
                <a:cs typeface="Arial"/>
                <a:sym typeface="Arial"/>
              </a:defRPr>
            </a:lvl5pPr>
            <a:lvl6pPr marL="0" lvl="5" indent="0" algn="r">
              <a:spcBef>
                <a:spcPts val="0"/>
              </a:spcBef>
              <a:buNone/>
              <a:defRPr sz="900" b="1" i="0">
                <a:solidFill>
                  <a:schemeClr val="lt2"/>
                </a:solidFill>
                <a:latin typeface="Arial"/>
                <a:ea typeface="Arial"/>
                <a:cs typeface="Arial"/>
                <a:sym typeface="Arial"/>
              </a:defRPr>
            </a:lvl6pPr>
            <a:lvl7pPr marL="0" lvl="6" indent="0" algn="r">
              <a:spcBef>
                <a:spcPts val="0"/>
              </a:spcBef>
              <a:buNone/>
              <a:defRPr sz="900" b="1" i="0">
                <a:solidFill>
                  <a:schemeClr val="lt2"/>
                </a:solidFill>
                <a:latin typeface="Arial"/>
                <a:ea typeface="Arial"/>
                <a:cs typeface="Arial"/>
                <a:sym typeface="Arial"/>
              </a:defRPr>
            </a:lvl7pPr>
            <a:lvl8pPr marL="0" lvl="7" indent="0" algn="r">
              <a:spcBef>
                <a:spcPts val="0"/>
              </a:spcBef>
              <a:buNone/>
              <a:defRPr sz="900" b="1" i="0">
                <a:solidFill>
                  <a:schemeClr val="lt2"/>
                </a:solidFill>
                <a:latin typeface="Arial"/>
                <a:ea typeface="Arial"/>
                <a:cs typeface="Arial"/>
                <a:sym typeface="Arial"/>
              </a:defRPr>
            </a:lvl8pPr>
            <a:lvl9pPr marL="0" lvl="8" indent="0" algn="r">
              <a:spcBef>
                <a:spcPts val="0"/>
              </a:spcBef>
              <a:buNone/>
              <a:defRPr sz="900" b="1" i="0">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30" name="Google Shape;230;p51"/>
          <p:cNvCxnSpPr/>
          <p:nvPr/>
        </p:nvCxnSpPr>
        <p:spPr>
          <a:xfrm>
            <a:off x="228599" y="6450250"/>
            <a:ext cx="2696657" cy="0"/>
          </a:xfrm>
          <a:prstGeom prst="straightConnector1">
            <a:avLst/>
          </a:prstGeom>
          <a:noFill/>
          <a:ln w="9525" cap="flat" cmpd="sng">
            <a:solidFill>
              <a:schemeClr val="lt2"/>
            </a:solidFill>
            <a:prstDash val="solid"/>
            <a:miter lim="800000"/>
            <a:headEnd type="none" w="sm" len="sm"/>
            <a:tailEnd type="none" w="sm" len="sm"/>
          </a:ln>
        </p:spPr>
      </p:cxnSp>
      <p:cxnSp>
        <p:nvCxnSpPr>
          <p:cNvPr id="231" name="Google Shape;231;p51"/>
          <p:cNvCxnSpPr/>
          <p:nvPr/>
        </p:nvCxnSpPr>
        <p:spPr>
          <a:xfrm>
            <a:off x="3063595" y="6450250"/>
            <a:ext cx="7794594" cy="0"/>
          </a:xfrm>
          <a:prstGeom prst="straightConnector1">
            <a:avLst/>
          </a:prstGeom>
          <a:noFill/>
          <a:ln w="9525" cap="flat" cmpd="sng">
            <a:solidFill>
              <a:schemeClr val="lt2"/>
            </a:solidFill>
            <a:prstDash val="solid"/>
            <a:miter lim="800000"/>
            <a:headEnd type="none" w="sm" len="sm"/>
            <a:tailEnd type="none" w="sm" len="sm"/>
          </a:ln>
        </p:spPr>
      </p:cxnSp>
      <p:cxnSp>
        <p:nvCxnSpPr>
          <p:cNvPr id="232" name="Google Shape;232;p51"/>
          <p:cNvCxnSpPr/>
          <p:nvPr/>
        </p:nvCxnSpPr>
        <p:spPr>
          <a:xfrm>
            <a:off x="10991354" y="6450250"/>
            <a:ext cx="987286" cy="0"/>
          </a:xfrm>
          <a:prstGeom prst="straightConnector1">
            <a:avLst/>
          </a:prstGeom>
          <a:noFill/>
          <a:ln w="9525" cap="flat" cmpd="sng">
            <a:solidFill>
              <a:schemeClr val="lt2"/>
            </a:solidFill>
            <a:prstDash val="solid"/>
            <a:miter lim="800000"/>
            <a:headEnd type="none" w="sm" len="sm"/>
            <a:tailEnd type="none" w="sm" len="sm"/>
          </a:ln>
        </p:spPr>
      </p:cxnSp>
      <p:cxnSp>
        <p:nvCxnSpPr>
          <p:cNvPr id="233" name="Google Shape;233;p51"/>
          <p:cNvCxnSpPr/>
          <p:nvPr/>
        </p:nvCxnSpPr>
        <p:spPr>
          <a:xfrm>
            <a:off x="512063" y="528668"/>
            <a:ext cx="8010146" cy="0"/>
          </a:xfrm>
          <a:prstGeom prst="straightConnector1">
            <a:avLst/>
          </a:prstGeom>
          <a:noFill/>
          <a:ln w="19050" cap="flat" cmpd="sng">
            <a:solidFill>
              <a:schemeClr val="lt2"/>
            </a:solidFill>
            <a:prstDash val="solid"/>
            <a:miter lim="800000"/>
            <a:headEnd type="none" w="sm" len="sm"/>
            <a:tailEnd type="none" w="sm" len="sm"/>
          </a:ln>
        </p:spPr>
      </p:cxnSp>
      <p:cxnSp>
        <p:nvCxnSpPr>
          <p:cNvPr id="234" name="Google Shape;234;p51"/>
          <p:cNvCxnSpPr/>
          <p:nvPr/>
        </p:nvCxnSpPr>
        <p:spPr>
          <a:xfrm>
            <a:off x="8970264" y="524938"/>
            <a:ext cx="2679191" cy="0"/>
          </a:xfrm>
          <a:prstGeom prst="straightConnector1">
            <a:avLst/>
          </a:prstGeom>
          <a:noFill/>
          <a:ln w="19050" cap="flat" cmpd="sng">
            <a:solidFill>
              <a:schemeClr val="lt2"/>
            </a:solidFill>
            <a:prstDash val="solid"/>
            <a:miter lim="800000"/>
            <a:headEnd type="none" w="sm" len="sm"/>
            <a:tailEnd type="none" w="sm" len="sm"/>
          </a:ln>
        </p:spPr>
      </p:cxnSp>
      <p:sp>
        <p:nvSpPr>
          <p:cNvPr id="235" name="Google Shape;235;p51"/>
          <p:cNvSpPr txBox="1">
            <a:spLocks noGrp="1"/>
          </p:cNvSpPr>
          <p:nvPr>
            <p:ph type="subTitle" idx="2"/>
          </p:nvPr>
        </p:nvSpPr>
        <p:spPr>
          <a:xfrm>
            <a:off x="8970264" y="574167"/>
            <a:ext cx="2573858" cy="470558"/>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 Dark - 2">
  <p:cSld name="Title and Content - Dark - 2">
    <p:bg>
      <p:bgPr>
        <a:solidFill>
          <a:schemeClr val="dk1"/>
        </a:solidFill>
        <a:effectLst/>
      </p:bgPr>
    </p:bg>
    <p:spTree>
      <p:nvGrpSpPr>
        <p:cNvPr id="1" name="Shape 236"/>
        <p:cNvGrpSpPr/>
        <p:nvPr/>
      </p:nvGrpSpPr>
      <p:grpSpPr>
        <a:xfrm>
          <a:off x="0" y="0"/>
          <a:ext cx="0" cy="0"/>
          <a:chOff x="0" y="0"/>
          <a:chExt cx="0" cy="0"/>
        </a:xfrm>
      </p:grpSpPr>
      <p:sp>
        <p:nvSpPr>
          <p:cNvPr id="237" name="Google Shape;237;p52"/>
          <p:cNvSpPr txBox="1">
            <a:spLocks noGrp="1"/>
          </p:cNvSpPr>
          <p:nvPr>
            <p:ph type="body" idx="1"/>
          </p:nvPr>
        </p:nvSpPr>
        <p:spPr>
          <a:xfrm>
            <a:off x="512063" y="2019747"/>
            <a:ext cx="11137391"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lt2"/>
              </a:buClr>
              <a:buSzPts val="1800"/>
              <a:buChar char="•"/>
              <a:defRPr sz="1800">
                <a:solidFill>
                  <a:schemeClr val="lt2"/>
                </a:solidFill>
              </a:defRPr>
            </a:lvl1pPr>
            <a:lvl2pPr marL="914400" lvl="1" indent="-330200" algn="l">
              <a:lnSpc>
                <a:spcPct val="150000"/>
              </a:lnSpc>
              <a:spcBef>
                <a:spcPts val="500"/>
              </a:spcBef>
              <a:spcAft>
                <a:spcPts val="0"/>
              </a:spcAft>
              <a:buClr>
                <a:schemeClr val="lt2"/>
              </a:buClr>
              <a:buSzPts val="1600"/>
              <a:buChar char="•"/>
              <a:defRPr sz="1600">
                <a:solidFill>
                  <a:schemeClr val="lt2"/>
                </a:solidFill>
              </a:defRPr>
            </a:lvl2pPr>
            <a:lvl3pPr marL="1371600" lvl="2" indent="-317500" algn="l">
              <a:lnSpc>
                <a:spcPct val="150000"/>
              </a:lnSpc>
              <a:spcBef>
                <a:spcPts val="500"/>
              </a:spcBef>
              <a:spcAft>
                <a:spcPts val="0"/>
              </a:spcAft>
              <a:buClr>
                <a:schemeClr val="lt2"/>
              </a:buClr>
              <a:buSzPts val="1400"/>
              <a:buChar char="•"/>
              <a:defRPr sz="1400">
                <a:solidFill>
                  <a:schemeClr val="lt2"/>
                </a:solidFill>
              </a:defRPr>
            </a:lvl3pPr>
            <a:lvl4pPr marL="1828800" lvl="3" indent="-304800" algn="l">
              <a:lnSpc>
                <a:spcPct val="150000"/>
              </a:lnSpc>
              <a:spcBef>
                <a:spcPts val="500"/>
              </a:spcBef>
              <a:spcAft>
                <a:spcPts val="0"/>
              </a:spcAft>
              <a:buClr>
                <a:schemeClr val="lt2"/>
              </a:buClr>
              <a:buSzPts val="1200"/>
              <a:buChar char="•"/>
              <a:defRPr sz="1200">
                <a:solidFill>
                  <a:schemeClr val="lt2"/>
                </a:solidFill>
              </a:defRPr>
            </a:lvl4pPr>
            <a:lvl5pPr marL="2286000" lvl="4" indent="-298450" algn="l">
              <a:lnSpc>
                <a:spcPct val="150000"/>
              </a:lnSpc>
              <a:spcBef>
                <a:spcPts val="500"/>
              </a:spcBef>
              <a:spcAft>
                <a:spcPts val="0"/>
              </a:spcAft>
              <a:buClr>
                <a:schemeClr val="lt2"/>
              </a:buClr>
              <a:buSzPts val="1100"/>
              <a:buChar char="•"/>
              <a:defRPr sz="1100">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8" name="Google Shape;238;p52"/>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9" name="Google Shape;239;p52"/>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0" name="Google Shape;240;p52"/>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1" i="0">
                <a:solidFill>
                  <a:schemeClr val="lt2"/>
                </a:solidFill>
                <a:latin typeface="Arial"/>
                <a:ea typeface="Arial"/>
                <a:cs typeface="Arial"/>
                <a:sym typeface="Arial"/>
              </a:defRPr>
            </a:lvl1pPr>
            <a:lvl2pPr marL="0" lvl="1" indent="0" algn="r">
              <a:spcBef>
                <a:spcPts val="0"/>
              </a:spcBef>
              <a:buNone/>
              <a:defRPr sz="900" b="1" i="0">
                <a:solidFill>
                  <a:schemeClr val="lt2"/>
                </a:solidFill>
                <a:latin typeface="Arial"/>
                <a:ea typeface="Arial"/>
                <a:cs typeface="Arial"/>
                <a:sym typeface="Arial"/>
              </a:defRPr>
            </a:lvl2pPr>
            <a:lvl3pPr marL="0" lvl="2" indent="0" algn="r">
              <a:spcBef>
                <a:spcPts val="0"/>
              </a:spcBef>
              <a:buNone/>
              <a:defRPr sz="900" b="1" i="0">
                <a:solidFill>
                  <a:schemeClr val="lt2"/>
                </a:solidFill>
                <a:latin typeface="Arial"/>
                <a:ea typeface="Arial"/>
                <a:cs typeface="Arial"/>
                <a:sym typeface="Arial"/>
              </a:defRPr>
            </a:lvl3pPr>
            <a:lvl4pPr marL="0" lvl="3" indent="0" algn="r">
              <a:spcBef>
                <a:spcPts val="0"/>
              </a:spcBef>
              <a:buNone/>
              <a:defRPr sz="900" b="1" i="0">
                <a:solidFill>
                  <a:schemeClr val="lt2"/>
                </a:solidFill>
                <a:latin typeface="Arial"/>
                <a:ea typeface="Arial"/>
                <a:cs typeface="Arial"/>
                <a:sym typeface="Arial"/>
              </a:defRPr>
            </a:lvl4pPr>
            <a:lvl5pPr marL="0" lvl="4" indent="0" algn="r">
              <a:spcBef>
                <a:spcPts val="0"/>
              </a:spcBef>
              <a:buNone/>
              <a:defRPr sz="900" b="1" i="0">
                <a:solidFill>
                  <a:schemeClr val="lt2"/>
                </a:solidFill>
                <a:latin typeface="Arial"/>
                <a:ea typeface="Arial"/>
                <a:cs typeface="Arial"/>
                <a:sym typeface="Arial"/>
              </a:defRPr>
            </a:lvl5pPr>
            <a:lvl6pPr marL="0" lvl="5" indent="0" algn="r">
              <a:spcBef>
                <a:spcPts val="0"/>
              </a:spcBef>
              <a:buNone/>
              <a:defRPr sz="900" b="1" i="0">
                <a:solidFill>
                  <a:schemeClr val="lt2"/>
                </a:solidFill>
                <a:latin typeface="Arial"/>
                <a:ea typeface="Arial"/>
                <a:cs typeface="Arial"/>
                <a:sym typeface="Arial"/>
              </a:defRPr>
            </a:lvl6pPr>
            <a:lvl7pPr marL="0" lvl="6" indent="0" algn="r">
              <a:spcBef>
                <a:spcPts val="0"/>
              </a:spcBef>
              <a:buNone/>
              <a:defRPr sz="900" b="1" i="0">
                <a:solidFill>
                  <a:schemeClr val="lt2"/>
                </a:solidFill>
                <a:latin typeface="Arial"/>
                <a:ea typeface="Arial"/>
                <a:cs typeface="Arial"/>
                <a:sym typeface="Arial"/>
              </a:defRPr>
            </a:lvl7pPr>
            <a:lvl8pPr marL="0" lvl="7" indent="0" algn="r">
              <a:spcBef>
                <a:spcPts val="0"/>
              </a:spcBef>
              <a:buNone/>
              <a:defRPr sz="900" b="1" i="0">
                <a:solidFill>
                  <a:schemeClr val="lt2"/>
                </a:solidFill>
                <a:latin typeface="Arial"/>
                <a:ea typeface="Arial"/>
                <a:cs typeface="Arial"/>
                <a:sym typeface="Arial"/>
              </a:defRPr>
            </a:lvl8pPr>
            <a:lvl9pPr marL="0" lvl="8" indent="0" algn="r">
              <a:spcBef>
                <a:spcPts val="0"/>
              </a:spcBef>
              <a:buNone/>
              <a:defRPr sz="900" b="1" i="0">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41" name="Google Shape;241;p52"/>
          <p:cNvCxnSpPr/>
          <p:nvPr/>
        </p:nvCxnSpPr>
        <p:spPr>
          <a:xfrm>
            <a:off x="228599" y="6450250"/>
            <a:ext cx="2696657" cy="0"/>
          </a:xfrm>
          <a:prstGeom prst="straightConnector1">
            <a:avLst/>
          </a:prstGeom>
          <a:noFill/>
          <a:ln w="9525" cap="flat" cmpd="sng">
            <a:solidFill>
              <a:schemeClr val="lt2"/>
            </a:solidFill>
            <a:prstDash val="solid"/>
            <a:miter lim="800000"/>
            <a:headEnd type="none" w="sm" len="sm"/>
            <a:tailEnd type="none" w="sm" len="sm"/>
          </a:ln>
        </p:spPr>
      </p:cxnSp>
      <p:cxnSp>
        <p:nvCxnSpPr>
          <p:cNvPr id="242" name="Google Shape;242;p52"/>
          <p:cNvCxnSpPr/>
          <p:nvPr/>
        </p:nvCxnSpPr>
        <p:spPr>
          <a:xfrm>
            <a:off x="3063595" y="6450250"/>
            <a:ext cx="7794594" cy="0"/>
          </a:xfrm>
          <a:prstGeom prst="straightConnector1">
            <a:avLst/>
          </a:prstGeom>
          <a:noFill/>
          <a:ln w="9525" cap="flat" cmpd="sng">
            <a:solidFill>
              <a:schemeClr val="lt2"/>
            </a:solidFill>
            <a:prstDash val="solid"/>
            <a:miter lim="800000"/>
            <a:headEnd type="none" w="sm" len="sm"/>
            <a:tailEnd type="none" w="sm" len="sm"/>
          </a:ln>
        </p:spPr>
      </p:cxnSp>
      <p:cxnSp>
        <p:nvCxnSpPr>
          <p:cNvPr id="243" name="Google Shape;243;p52"/>
          <p:cNvCxnSpPr/>
          <p:nvPr/>
        </p:nvCxnSpPr>
        <p:spPr>
          <a:xfrm>
            <a:off x="10991354" y="6450250"/>
            <a:ext cx="987286" cy="0"/>
          </a:xfrm>
          <a:prstGeom prst="straightConnector1">
            <a:avLst/>
          </a:prstGeom>
          <a:noFill/>
          <a:ln w="9525" cap="flat" cmpd="sng">
            <a:solidFill>
              <a:schemeClr val="lt2"/>
            </a:solidFill>
            <a:prstDash val="solid"/>
            <a:miter lim="800000"/>
            <a:headEnd type="none" w="sm" len="sm"/>
            <a:tailEnd type="none" w="sm" len="sm"/>
          </a:ln>
        </p:spPr>
      </p:cxnSp>
      <p:sp>
        <p:nvSpPr>
          <p:cNvPr id="244" name="Google Shape;244;p52"/>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245" name="Google Shape;245;p52"/>
          <p:cNvCxnSpPr/>
          <p:nvPr/>
        </p:nvCxnSpPr>
        <p:spPr>
          <a:xfrm>
            <a:off x="512063" y="835834"/>
            <a:ext cx="11137392" cy="0"/>
          </a:xfrm>
          <a:prstGeom prst="straightConnector1">
            <a:avLst/>
          </a:prstGeom>
          <a:noFill/>
          <a:ln w="19050" cap="flat" cmpd="sng">
            <a:solidFill>
              <a:schemeClr val="lt2"/>
            </a:solidFill>
            <a:prstDash val="solid"/>
            <a:miter lim="800000"/>
            <a:headEnd type="none" w="sm" len="sm"/>
            <a:tailEnd type="none" w="sm" len="sm"/>
          </a:ln>
        </p:spPr>
      </p:cxnSp>
      <p:sp>
        <p:nvSpPr>
          <p:cNvPr id="246" name="Google Shape;246;p52"/>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Column Content - Dark">
  <p:cSld name="3-Column Content - Dark">
    <p:bg>
      <p:bgPr>
        <a:solidFill>
          <a:schemeClr val="dk1"/>
        </a:solidFill>
        <a:effectLst/>
      </p:bgPr>
    </p:bg>
    <p:spTree>
      <p:nvGrpSpPr>
        <p:cNvPr id="1" name="Shape 247"/>
        <p:cNvGrpSpPr/>
        <p:nvPr/>
      </p:nvGrpSpPr>
      <p:grpSpPr>
        <a:xfrm>
          <a:off x="0" y="0"/>
          <a:ext cx="0" cy="0"/>
          <a:chOff x="0" y="0"/>
          <a:chExt cx="0" cy="0"/>
        </a:xfrm>
      </p:grpSpPr>
      <p:sp>
        <p:nvSpPr>
          <p:cNvPr id="248" name="Google Shape;248;p53"/>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9" name="Google Shape;249;p53"/>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0" name="Google Shape;250;p53"/>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1" i="0">
                <a:solidFill>
                  <a:schemeClr val="lt2"/>
                </a:solidFill>
                <a:latin typeface="Arial"/>
                <a:ea typeface="Arial"/>
                <a:cs typeface="Arial"/>
                <a:sym typeface="Arial"/>
              </a:defRPr>
            </a:lvl1pPr>
            <a:lvl2pPr marL="0" lvl="1" indent="0" algn="r">
              <a:spcBef>
                <a:spcPts val="0"/>
              </a:spcBef>
              <a:buNone/>
              <a:defRPr sz="900" b="1" i="0">
                <a:solidFill>
                  <a:schemeClr val="lt2"/>
                </a:solidFill>
                <a:latin typeface="Arial"/>
                <a:ea typeface="Arial"/>
                <a:cs typeface="Arial"/>
                <a:sym typeface="Arial"/>
              </a:defRPr>
            </a:lvl2pPr>
            <a:lvl3pPr marL="0" lvl="2" indent="0" algn="r">
              <a:spcBef>
                <a:spcPts val="0"/>
              </a:spcBef>
              <a:buNone/>
              <a:defRPr sz="900" b="1" i="0">
                <a:solidFill>
                  <a:schemeClr val="lt2"/>
                </a:solidFill>
                <a:latin typeface="Arial"/>
                <a:ea typeface="Arial"/>
                <a:cs typeface="Arial"/>
                <a:sym typeface="Arial"/>
              </a:defRPr>
            </a:lvl3pPr>
            <a:lvl4pPr marL="0" lvl="3" indent="0" algn="r">
              <a:spcBef>
                <a:spcPts val="0"/>
              </a:spcBef>
              <a:buNone/>
              <a:defRPr sz="900" b="1" i="0">
                <a:solidFill>
                  <a:schemeClr val="lt2"/>
                </a:solidFill>
                <a:latin typeface="Arial"/>
                <a:ea typeface="Arial"/>
                <a:cs typeface="Arial"/>
                <a:sym typeface="Arial"/>
              </a:defRPr>
            </a:lvl4pPr>
            <a:lvl5pPr marL="0" lvl="4" indent="0" algn="r">
              <a:spcBef>
                <a:spcPts val="0"/>
              </a:spcBef>
              <a:buNone/>
              <a:defRPr sz="900" b="1" i="0">
                <a:solidFill>
                  <a:schemeClr val="lt2"/>
                </a:solidFill>
                <a:latin typeface="Arial"/>
                <a:ea typeface="Arial"/>
                <a:cs typeface="Arial"/>
                <a:sym typeface="Arial"/>
              </a:defRPr>
            </a:lvl5pPr>
            <a:lvl6pPr marL="0" lvl="5" indent="0" algn="r">
              <a:spcBef>
                <a:spcPts val="0"/>
              </a:spcBef>
              <a:buNone/>
              <a:defRPr sz="900" b="1" i="0">
                <a:solidFill>
                  <a:schemeClr val="lt2"/>
                </a:solidFill>
                <a:latin typeface="Arial"/>
                <a:ea typeface="Arial"/>
                <a:cs typeface="Arial"/>
                <a:sym typeface="Arial"/>
              </a:defRPr>
            </a:lvl6pPr>
            <a:lvl7pPr marL="0" lvl="6" indent="0" algn="r">
              <a:spcBef>
                <a:spcPts val="0"/>
              </a:spcBef>
              <a:buNone/>
              <a:defRPr sz="900" b="1" i="0">
                <a:solidFill>
                  <a:schemeClr val="lt2"/>
                </a:solidFill>
                <a:latin typeface="Arial"/>
                <a:ea typeface="Arial"/>
                <a:cs typeface="Arial"/>
                <a:sym typeface="Arial"/>
              </a:defRPr>
            </a:lvl7pPr>
            <a:lvl8pPr marL="0" lvl="7" indent="0" algn="r">
              <a:spcBef>
                <a:spcPts val="0"/>
              </a:spcBef>
              <a:buNone/>
              <a:defRPr sz="900" b="1" i="0">
                <a:solidFill>
                  <a:schemeClr val="lt2"/>
                </a:solidFill>
                <a:latin typeface="Arial"/>
                <a:ea typeface="Arial"/>
                <a:cs typeface="Arial"/>
                <a:sym typeface="Arial"/>
              </a:defRPr>
            </a:lvl8pPr>
            <a:lvl9pPr marL="0" lvl="8" indent="0" algn="r">
              <a:spcBef>
                <a:spcPts val="0"/>
              </a:spcBef>
              <a:buNone/>
              <a:defRPr sz="900" b="1" i="0">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51" name="Google Shape;251;p53"/>
          <p:cNvCxnSpPr/>
          <p:nvPr/>
        </p:nvCxnSpPr>
        <p:spPr>
          <a:xfrm>
            <a:off x="228599" y="6450250"/>
            <a:ext cx="2696657" cy="0"/>
          </a:xfrm>
          <a:prstGeom prst="straightConnector1">
            <a:avLst/>
          </a:prstGeom>
          <a:noFill/>
          <a:ln w="9525" cap="flat" cmpd="sng">
            <a:solidFill>
              <a:schemeClr val="lt2"/>
            </a:solidFill>
            <a:prstDash val="solid"/>
            <a:miter lim="800000"/>
            <a:headEnd type="none" w="sm" len="sm"/>
            <a:tailEnd type="none" w="sm" len="sm"/>
          </a:ln>
        </p:spPr>
      </p:cxnSp>
      <p:cxnSp>
        <p:nvCxnSpPr>
          <p:cNvPr id="252" name="Google Shape;252;p53"/>
          <p:cNvCxnSpPr/>
          <p:nvPr/>
        </p:nvCxnSpPr>
        <p:spPr>
          <a:xfrm>
            <a:off x="3063595" y="6450250"/>
            <a:ext cx="7794594" cy="0"/>
          </a:xfrm>
          <a:prstGeom prst="straightConnector1">
            <a:avLst/>
          </a:prstGeom>
          <a:noFill/>
          <a:ln w="9525" cap="flat" cmpd="sng">
            <a:solidFill>
              <a:schemeClr val="lt2"/>
            </a:solidFill>
            <a:prstDash val="solid"/>
            <a:miter lim="800000"/>
            <a:headEnd type="none" w="sm" len="sm"/>
            <a:tailEnd type="none" w="sm" len="sm"/>
          </a:ln>
        </p:spPr>
      </p:cxnSp>
      <p:cxnSp>
        <p:nvCxnSpPr>
          <p:cNvPr id="253" name="Google Shape;253;p53"/>
          <p:cNvCxnSpPr/>
          <p:nvPr/>
        </p:nvCxnSpPr>
        <p:spPr>
          <a:xfrm>
            <a:off x="10991354" y="6450250"/>
            <a:ext cx="987286" cy="0"/>
          </a:xfrm>
          <a:prstGeom prst="straightConnector1">
            <a:avLst/>
          </a:prstGeom>
          <a:noFill/>
          <a:ln w="9525" cap="flat" cmpd="sng">
            <a:solidFill>
              <a:schemeClr val="lt2"/>
            </a:solidFill>
            <a:prstDash val="solid"/>
            <a:miter lim="800000"/>
            <a:headEnd type="none" w="sm" len="sm"/>
            <a:tailEnd type="none" w="sm" len="sm"/>
          </a:ln>
        </p:spPr>
      </p:cxnSp>
      <p:sp>
        <p:nvSpPr>
          <p:cNvPr id="254" name="Google Shape;254;p53"/>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255" name="Google Shape;255;p53"/>
          <p:cNvCxnSpPr/>
          <p:nvPr/>
        </p:nvCxnSpPr>
        <p:spPr>
          <a:xfrm>
            <a:off x="512063" y="835834"/>
            <a:ext cx="11137392" cy="0"/>
          </a:xfrm>
          <a:prstGeom prst="straightConnector1">
            <a:avLst/>
          </a:prstGeom>
          <a:noFill/>
          <a:ln w="19050" cap="flat" cmpd="sng">
            <a:solidFill>
              <a:schemeClr val="lt2"/>
            </a:solidFill>
            <a:prstDash val="solid"/>
            <a:miter lim="800000"/>
            <a:headEnd type="none" w="sm" len="sm"/>
            <a:tailEnd type="none" w="sm" len="sm"/>
          </a:ln>
        </p:spPr>
      </p:cxnSp>
      <p:sp>
        <p:nvSpPr>
          <p:cNvPr id="256" name="Google Shape;256;p53"/>
          <p:cNvSpPr txBox="1">
            <a:spLocks noGrp="1"/>
          </p:cNvSpPr>
          <p:nvPr>
            <p:ph type="subTitle" idx="1"/>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7" name="Google Shape;257;p53"/>
          <p:cNvSpPr txBox="1">
            <a:spLocks noGrp="1"/>
          </p:cNvSpPr>
          <p:nvPr>
            <p:ph type="body" idx="2"/>
          </p:nvPr>
        </p:nvSpPr>
        <p:spPr>
          <a:xfrm>
            <a:off x="512064" y="1944020"/>
            <a:ext cx="3319006" cy="4397108"/>
          </a:xfrm>
          <a:prstGeom prst="rect">
            <a:avLst/>
          </a:prstGeom>
          <a:solidFill>
            <a:srgbClr val="6563C3"/>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lt2"/>
              </a:buClr>
              <a:buSzPts val="2000"/>
              <a:buChar char="•"/>
              <a:defRPr>
                <a:solidFill>
                  <a:schemeClr val="lt2"/>
                </a:solidFill>
              </a:defRPr>
            </a:lvl1pPr>
            <a:lvl2pPr marL="914400" lvl="1" indent="-342900" algn="l">
              <a:lnSpc>
                <a:spcPct val="150000"/>
              </a:lnSpc>
              <a:spcBef>
                <a:spcPts val="500"/>
              </a:spcBef>
              <a:spcAft>
                <a:spcPts val="0"/>
              </a:spcAft>
              <a:buClr>
                <a:schemeClr val="lt2"/>
              </a:buClr>
              <a:buSzPts val="1800"/>
              <a:buChar char="•"/>
              <a:defRPr>
                <a:solidFill>
                  <a:schemeClr val="lt2"/>
                </a:solidFill>
              </a:defRPr>
            </a:lvl2pPr>
            <a:lvl3pPr marL="1371600" lvl="2" indent="-330200" algn="l">
              <a:lnSpc>
                <a:spcPct val="150000"/>
              </a:lnSpc>
              <a:spcBef>
                <a:spcPts val="500"/>
              </a:spcBef>
              <a:spcAft>
                <a:spcPts val="0"/>
              </a:spcAft>
              <a:buClr>
                <a:schemeClr val="lt2"/>
              </a:buClr>
              <a:buSzPts val="1600"/>
              <a:buChar char="•"/>
              <a:defRPr>
                <a:solidFill>
                  <a:schemeClr val="lt2"/>
                </a:solidFill>
              </a:defRPr>
            </a:lvl3pPr>
            <a:lvl4pPr marL="1828800" lvl="3" indent="-317500" algn="l">
              <a:lnSpc>
                <a:spcPct val="150000"/>
              </a:lnSpc>
              <a:spcBef>
                <a:spcPts val="500"/>
              </a:spcBef>
              <a:spcAft>
                <a:spcPts val="0"/>
              </a:spcAft>
              <a:buClr>
                <a:schemeClr val="lt2"/>
              </a:buClr>
              <a:buSzPts val="1400"/>
              <a:buChar char="•"/>
              <a:defRPr>
                <a:solidFill>
                  <a:schemeClr val="lt2"/>
                </a:solidFill>
              </a:defRPr>
            </a:lvl4pPr>
            <a:lvl5pPr marL="2286000" lvl="4" indent="-304800" algn="l">
              <a:lnSpc>
                <a:spcPct val="150000"/>
              </a:lnSpc>
              <a:spcBef>
                <a:spcPts val="500"/>
              </a:spcBef>
              <a:spcAft>
                <a:spcPts val="0"/>
              </a:spcAft>
              <a:buClr>
                <a:schemeClr val="lt2"/>
              </a:buClr>
              <a:buSzPts val="1200"/>
              <a:buChar char="•"/>
              <a:defRPr>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8" name="Google Shape;258;p53"/>
          <p:cNvSpPr txBox="1">
            <a:spLocks noGrp="1"/>
          </p:cNvSpPr>
          <p:nvPr>
            <p:ph type="body" idx="3"/>
          </p:nvPr>
        </p:nvSpPr>
        <p:spPr>
          <a:xfrm>
            <a:off x="4421257" y="1944020"/>
            <a:ext cx="3319006" cy="4397108"/>
          </a:xfrm>
          <a:prstGeom prst="rect">
            <a:avLst/>
          </a:prstGeom>
          <a:solidFill>
            <a:srgbClr val="6563C3"/>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lt2"/>
              </a:buClr>
              <a:buSzPts val="2000"/>
              <a:buChar char="•"/>
              <a:defRPr>
                <a:solidFill>
                  <a:schemeClr val="lt2"/>
                </a:solidFill>
              </a:defRPr>
            </a:lvl1pPr>
            <a:lvl2pPr marL="914400" lvl="1" indent="-342900" algn="l">
              <a:lnSpc>
                <a:spcPct val="150000"/>
              </a:lnSpc>
              <a:spcBef>
                <a:spcPts val="500"/>
              </a:spcBef>
              <a:spcAft>
                <a:spcPts val="0"/>
              </a:spcAft>
              <a:buClr>
                <a:schemeClr val="lt2"/>
              </a:buClr>
              <a:buSzPts val="1800"/>
              <a:buChar char="•"/>
              <a:defRPr>
                <a:solidFill>
                  <a:schemeClr val="lt2"/>
                </a:solidFill>
              </a:defRPr>
            </a:lvl2pPr>
            <a:lvl3pPr marL="1371600" lvl="2" indent="-330200" algn="l">
              <a:lnSpc>
                <a:spcPct val="150000"/>
              </a:lnSpc>
              <a:spcBef>
                <a:spcPts val="500"/>
              </a:spcBef>
              <a:spcAft>
                <a:spcPts val="0"/>
              </a:spcAft>
              <a:buClr>
                <a:schemeClr val="lt2"/>
              </a:buClr>
              <a:buSzPts val="1600"/>
              <a:buChar char="•"/>
              <a:defRPr>
                <a:solidFill>
                  <a:schemeClr val="lt2"/>
                </a:solidFill>
              </a:defRPr>
            </a:lvl3pPr>
            <a:lvl4pPr marL="1828800" lvl="3" indent="-317500" algn="l">
              <a:lnSpc>
                <a:spcPct val="150000"/>
              </a:lnSpc>
              <a:spcBef>
                <a:spcPts val="500"/>
              </a:spcBef>
              <a:spcAft>
                <a:spcPts val="0"/>
              </a:spcAft>
              <a:buClr>
                <a:schemeClr val="lt2"/>
              </a:buClr>
              <a:buSzPts val="1400"/>
              <a:buChar char="•"/>
              <a:defRPr>
                <a:solidFill>
                  <a:schemeClr val="lt2"/>
                </a:solidFill>
              </a:defRPr>
            </a:lvl4pPr>
            <a:lvl5pPr marL="2286000" lvl="4" indent="-304800" algn="l">
              <a:lnSpc>
                <a:spcPct val="150000"/>
              </a:lnSpc>
              <a:spcBef>
                <a:spcPts val="500"/>
              </a:spcBef>
              <a:spcAft>
                <a:spcPts val="0"/>
              </a:spcAft>
              <a:buClr>
                <a:schemeClr val="lt2"/>
              </a:buClr>
              <a:buSzPts val="1200"/>
              <a:buChar char="•"/>
              <a:defRPr>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9" name="Google Shape;259;p53"/>
          <p:cNvSpPr txBox="1">
            <a:spLocks noGrp="1"/>
          </p:cNvSpPr>
          <p:nvPr>
            <p:ph type="body" idx="4"/>
          </p:nvPr>
        </p:nvSpPr>
        <p:spPr>
          <a:xfrm>
            <a:off x="8330450" y="1944020"/>
            <a:ext cx="3319006" cy="4397108"/>
          </a:xfrm>
          <a:prstGeom prst="rect">
            <a:avLst/>
          </a:prstGeom>
          <a:solidFill>
            <a:srgbClr val="6563C3"/>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lt2"/>
              </a:buClr>
              <a:buSzPts val="2000"/>
              <a:buChar char="•"/>
              <a:defRPr>
                <a:solidFill>
                  <a:schemeClr val="lt2"/>
                </a:solidFill>
              </a:defRPr>
            </a:lvl1pPr>
            <a:lvl2pPr marL="914400" lvl="1" indent="-342900" algn="l">
              <a:lnSpc>
                <a:spcPct val="150000"/>
              </a:lnSpc>
              <a:spcBef>
                <a:spcPts val="500"/>
              </a:spcBef>
              <a:spcAft>
                <a:spcPts val="0"/>
              </a:spcAft>
              <a:buClr>
                <a:schemeClr val="lt2"/>
              </a:buClr>
              <a:buSzPts val="1800"/>
              <a:buChar char="•"/>
              <a:defRPr>
                <a:solidFill>
                  <a:schemeClr val="lt2"/>
                </a:solidFill>
              </a:defRPr>
            </a:lvl2pPr>
            <a:lvl3pPr marL="1371600" lvl="2" indent="-330200" algn="l">
              <a:lnSpc>
                <a:spcPct val="150000"/>
              </a:lnSpc>
              <a:spcBef>
                <a:spcPts val="500"/>
              </a:spcBef>
              <a:spcAft>
                <a:spcPts val="0"/>
              </a:spcAft>
              <a:buClr>
                <a:schemeClr val="lt2"/>
              </a:buClr>
              <a:buSzPts val="1600"/>
              <a:buChar char="•"/>
              <a:defRPr>
                <a:solidFill>
                  <a:schemeClr val="lt2"/>
                </a:solidFill>
              </a:defRPr>
            </a:lvl3pPr>
            <a:lvl4pPr marL="1828800" lvl="3" indent="-317500" algn="l">
              <a:lnSpc>
                <a:spcPct val="150000"/>
              </a:lnSpc>
              <a:spcBef>
                <a:spcPts val="500"/>
              </a:spcBef>
              <a:spcAft>
                <a:spcPts val="0"/>
              </a:spcAft>
              <a:buClr>
                <a:schemeClr val="lt2"/>
              </a:buClr>
              <a:buSzPts val="1400"/>
              <a:buChar char="•"/>
              <a:defRPr>
                <a:solidFill>
                  <a:schemeClr val="lt2"/>
                </a:solidFill>
              </a:defRPr>
            </a:lvl4pPr>
            <a:lvl5pPr marL="2286000" lvl="4" indent="-304800" algn="l">
              <a:lnSpc>
                <a:spcPct val="150000"/>
              </a:lnSpc>
              <a:spcBef>
                <a:spcPts val="500"/>
              </a:spcBef>
              <a:spcAft>
                <a:spcPts val="0"/>
              </a:spcAft>
              <a:buClr>
                <a:schemeClr val="lt2"/>
              </a:buClr>
              <a:buSzPts val="1200"/>
              <a:buChar char="•"/>
              <a:defRPr>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 Light ">
  <p:cSld name="Section Header - Light ">
    <p:spTree>
      <p:nvGrpSpPr>
        <p:cNvPr id="1" name="Shape 260"/>
        <p:cNvGrpSpPr/>
        <p:nvPr/>
      </p:nvGrpSpPr>
      <p:grpSpPr>
        <a:xfrm>
          <a:off x="0" y="0"/>
          <a:ext cx="0" cy="0"/>
          <a:chOff x="0" y="0"/>
          <a:chExt cx="0" cy="0"/>
        </a:xfrm>
      </p:grpSpPr>
      <p:sp>
        <p:nvSpPr>
          <p:cNvPr id="261" name="Google Shape;261;p54"/>
          <p:cNvSpPr txBox="1">
            <a:spLocks noGrp="1"/>
          </p:cNvSpPr>
          <p:nvPr>
            <p:ph type="title"/>
          </p:nvPr>
        </p:nvSpPr>
        <p:spPr>
          <a:xfrm>
            <a:off x="640479" y="2468880"/>
            <a:ext cx="10917936"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2" name="Google Shape;262;p54"/>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3" name="Google Shape;263;p54"/>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4" name="Google Shape;264;p5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65" name="Google Shape;265;p54"/>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266" name="Google Shape;266;p54"/>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267" name="Google Shape;267;p54"/>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pic>
        <p:nvPicPr>
          <p:cNvPr id="268" name="Google Shape;268;p54"/>
          <p:cNvPicPr preferRelativeResize="0"/>
          <p:nvPr/>
        </p:nvPicPr>
        <p:blipFill rotWithShape="1">
          <a:blip r:embed="rId2">
            <a:alphaModFix/>
          </a:blip>
          <a:srcRect/>
          <a:stretch/>
        </p:blipFill>
        <p:spPr>
          <a:xfrm>
            <a:off x="5533270" y="257061"/>
            <a:ext cx="1132353" cy="21798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 Dark ">
  <p:cSld name="Section Header - Dark ">
    <p:bg>
      <p:bgPr>
        <a:solidFill>
          <a:schemeClr val="dk1"/>
        </a:solidFill>
        <a:effectLst/>
      </p:bgPr>
    </p:bg>
    <p:spTree>
      <p:nvGrpSpPr>
        <p:cNvPr id="1" name="Shape 269"/>
        <p:cNvGrpSpPr/>
        <p:nvPr/>
      </p:nvGrpSpPr>
      <p:grpSpPr>
        <a:xfrm>
          <a:off x="0" y="0"/>
          <a:ext cx="0" cy="0"/>
          <a:chOff x="0" y="0"/>
          <a:chExt cx="0" cy="0"/>
        </a:xfrm>
      </p:grpSpPr>
      <p:sp>
        <p:nvSpPr>
          <p:cNvPr id="270" name="Google Shape;270;p55"/>
          <p:cNvSpPr txBox="1">
            <a:spLocks noGrp="1"/>
          </p:cNvSpPr>
          <p:nvPr>
            <p:ph type="title"/>
          </p:nvPr>
        </p:nvSpPr>
        <p:spPr>
          <a:xfrm>
            <a:off x="640213" y="2468880"/>
            <a:ext cx="10917936"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1" name="Google Shape;271;p55"/>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2" name="Google Shape;272;p55"/>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3" name="Google Shape;273;p55"/>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74" name="Google Shape;274;p55"/>
          <p:cNvCxnSpPr/>
          <p:nvPr/>
        </p:nvCxnSpPr>
        <p:spPr>
          <a:xfrm>
            <a:off x="228599" y="6450250"/>
            <a:ext cx="2696657" cy="0"/>
          </a:xfrm>
          <a:prstGeom prst="straightConnector1">
            <a:avLst/>
          </a:prstGeom>
          <a:noFill/>
          <a:ln w="9525" cap="flat" cmpd="sng">
            <a:solidFill>
              <a:schemeClr val="lt1"/>
            </a:solidFill>
            <a:prstDash val="solid"/>
            <a:miter lim="800000"/>
            <a:headEnd type="none" w="sm" len="sm"/>
            <a:tailEnd type="none" w="sm" len="sm"/>
          </a:ln>
        </p:spPr>
      </p:cxnSp>
      <p:cxnSp>
        <p:nvCxnSpPr>
          <p:cNvPr id="275" name="Google Shape;275;p55"/>
          <p:cNvCxnSpPr/>
          <p:nvPr/>
        </p:nvCxnSpPr>
        <p:spPr>
          <a:xfrm>
            <a:off x="3063595" y="6450250"/>
            <a:ext cx="7794594" cy="0"/>
          </a:xfrm>
          <a:prstGeom prst="straightConnector1">
            <a:avLst/>
          </a:prstGeom>
          <a:noFill/>
          <a:ln w="9525" cap="flat" cmpd="sng">
            <a:solidFill>
              <a:schemeClr val="lt1"/>
            </a:solidFill>
            <a:prstDash val="solid"/>
            <a:miter lim="800000"/>
            <a:headEnd type="none" w="sm" len="sm"/>
            <a:tailEnd type="none" w="sm" len="sm"/>
          </a:ln>
        </p:spPr>
      </p:cxnSp>
      <p:cxnSp>
        <p:nvCxnSpPr>
          <p:cNvPr id="276" name="Google Shape;276;p55"/>
          <p:cNvCxnSpPr/>
          <p:nvPr/>
        </p:nvCxnSpPr>
        <p:spPr>
          <a:xfrm>
            <a:off x="10991354" y="6450250"/>
            <a:ext cx="987286" cy="0"/>
          </a:xfrm>
          <a:prstGeom prst="straightConnector1">
            <a:avLst/>
          </a:prstGeom>
          <a:noFill/>
          <a:ln w="9525" cap="flat" cmpd="sng">
            <a:solidFill>
              <a:schemeClr val="lt1"/>
            </a:solidFill>
            <a:prstDash val="solid"/>
            <a:miter lim="800000"/>
            <a:headEnd type="none" w="sm" len="sm"/>
            <a:tailEnd type="none" w="sm" len="sm"/>
          </a:ln>
        </p:spPr>
      </p:cxnSp>
      <p:pic>
        <p:nvPicPr>
          <p:cNvPr id="277" name="Google Shape;277;p55"/>
          <p:cNvPicPr preferRelativeResize="0"/>
          <p:nvPr/>
        </p:nvPicPr>
        <p:blipFill rotWithShape="1">
          <a:blip r:embed="rId2">
            <a:alphaModFix/>
          </a:blip>
          <a:srcRect/>
          <a:stretch/>
        </p:blipFill>
        <p:spPr>
          <a:xfrm>
            <a:off x="5533270" y="259220"/>
            <a:ext cx="1132353" cy="21798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and Photo - Dark">
  <p:cSld name="Section Header and Photo - Dark">
    <p:bg>
      <p:bgPr>
        <a:solidFill>
          <a:schemeClr val="dk1"/>
        </a:solidFill>
        <a:effectLst/>
      </p:bgPr>
    </p:bg>
    <p:spTree>
      <p:nvGrpSpPr>
        <p:cNvPr id="1" name="Shape 278"/>
        <p:cNvGrpSpPr/>
        <p:nvPr/>
      </p:nvGrpSpPr>
      <p:grpSpPr>
        <a:xfrm>
          <a:off x="0" y="0"/>
          <a:ext cx="0" cy="0"/>
          <a:chOff x="0" y="0"/>
          <a:chExt cx="0" cy="0"/>
        </a:xfrm>
      </p:grpSpPr>
      <p:sp>
        <p:nvSpPr>
          <p:cNvPr id="279" name="Google Shape;279;p38"/>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0" name="Google Shape;280;p38"/>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1" name="Google Shape;281;p38"/>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82" name="Google Shape;282;p38"/>
          <p:cNvCxnSpPr/>
          <p:nvPr/>
        </p:nvCxnSpPr>
        <p:spPr>
          <a:xfrm>
            <a:off x="228599" y="6450250"/>
            <a:ext cx="2696657" cy="0"/>
          </a:xfrm>
          <a:prstGeom prst="straightConnector1">
            <a:avLst/>
          </a:prstGeom>
          <a:noFill/>
          <a:ln w="9525" cap="flat" cmpd="sng">
            <a:solidFill>
              <a:schemeClr val="lt1"/>
            </a:solidFill>
            <a:prstDash val="solid"/>
            <a:miter lim="800000"/>
            <a:headEnd type="none" w="sm" len="sm"/>
            <a:tailEnd type="none" w="sm" len="sm"/>
          </a:ln>
        </p:spPr>
      </p:cxnSp>
      <p:cxnSp>
        <p:nvCxnSpPr>
          <p:cNvPr id="283" name="Google Shape;283;p38"/>
          <p:cNvCxnSpPr/>
          <p:nvPr/>
        </p:nvCxnSpPr>
        <p:spPr>
          <a:xfrm>
            <a:off x="3063595" y="6450250"/>
            <a:ext cx="7794594" cy="0"/>
          </a:xfrm>
          <a:prstGeom prst="straightConnector1">
            <a:avLst/>
          </a:prstGeom>
          <a:noFill/>
          <a:ln w="9525" cap="flat" cmpd="sng">
            <a:solidFill>
              <a:schemeClr val="lt1"/>
            </a:solidFill>
            <a:prstDash val="solid"/>
            <a:miter lim="800000"/>
            <a:headEnd type="none" w="sm" len="sm"/>
            <a:tailEnd type="none" w="sm" len="sm"/>
          </a:ln>
        </p:spPr>
      </p:cxnSp>
      <p:cxnSp>
        <p:nvCxnSpPr>
          <p:cNvPr id="284" name="Google Shape;284;p38"/>
          <p:cNvCxnSpPr/>
          <p:nvPr/>
        </p:nvCxnSpPr>
        <p:spPr>
          <a:xfrm>
            <a:off x="10991354" y="6450250"/>
            <a:ext cx="987286" cy="0"/>
          </a:xfrm>
          <a:prstGeom prst="straightConnector1">
            <a:avLst/>
          </a:prstGeom>
          <a:noFill/>
          <a:ln w="9525" cap="flat" cmpd="sng">
            <a:solidFill>
              <a:schemeClr val="lt1"/>
            </a:solidFill>
            <a:prstDash val="solid"/>
            <a:miter lim="800000"/>
            <a:headEnd type="none" w="sm" len="sm"/>
            <a:tailEnd type="none" w="sm" len="sm"/>
          </a:ln>
        </p:spPr>
      </p:cxnSp>
      <p:sp>
        <p:nvSpPr>
          <p:cNvPr id="285" name="Google Shape;285;p38"/>
          <p:cNvSpPr/>
          <p:nvPr/>
        </p:nvSpPr>
        <p:spPr>
          <a:xfrm>
            <a:off x="6218523" y="792622"/>
            <a:ext cx="5057914" cy="49377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 name="Google Shape;286;p38"/>
          <p:cNvSpPr txBox="1">
            <a:spLocks noGrp="1"/>
          </p:cNvSpPr>
          <p:nvPr>
            <p:ph type="title"/>
          </p:nvPr>
        </p:nvSpPr>
        <p:spPr>
          <a:xfrm>
            <a:off x="228599" y="386363"/>
            <a:ext cx="5471161" cy="575027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800"/>
              <a:buFont typeface="Georgia"/>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87" name="Google Shape;287;p38"/>
          <p:cNvPicPr preferRelativeResize="0"/>
          <p:nvPr/>
        </p:nvPicPr>
        <p:blipFill rotWithShape="1">
          <a:blip r:embed="rId2">
            <a:alphaModFix/>
          </a:blip>
          <a:srcRect/>
          <a:stretch/>
        </p:blipFill>
        <p:spPr>
          <a:xfrm>
            <a:off x="10858189" y="277668"/>
            <a:ext cx="1055548" cy="71629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Slide - Light - Center Logo" type="blank">
  <p:cSld name="BLANK">
    <p:spTree>
      <p:nvGrpSpPr>
        <p:cNvPr id="1" name="Shape 288"/>
        <p:cNvGrpSpPr/>
        <p:nvPr/>
      </p:nvGrpSpPr>
      <p:grpSpPr>
        <a:xfrm>
          <a:off x="0" y="0"/>
          <a:ext cx="0" cy="0"/>
          <a:chOff x="0" y="0"/>
          <a:chExt cx="0" cy="0"/>
        </a:xfrm>
      </p:grpSpPr>
      <p:sp>
        <p:nvSpPr>
          <p:cNvPr id="289" name="Google Shape;289;p56"/>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0" name="Google Shape;290;p56"/>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1" name="Google Shape;291;p56"/>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92" name="Google Shape;292;p56"/>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293" name="Google Shape;293;p56"/>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294" name="Google Shape;294;p56"/>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pic>
        <p:nvPicPr>
          <p:cNvPr id="295" name="Google Shape;295;p56"/>
          <p:cNvPicPr preferRelativeResize="0"/>
          <p:nvPr/>
        </p:nvPicPr>
        <p:blipFill rotWithShape="1">
          <a:blip r:embed="rId2">
            <a:alphaModFix/>
          </a:blip>
          <a:srcRect/>
          <a:stretch/>
        </p:blipFill>
        <p:spPr>
          <a:xfrm>
            <a:off x="5533270" y="257061"/>
            <a:ext cx="1132353" cy="217989"/>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Slide - Dark - Center Logo">
  <p:cSld name="Blank Slide - Dark - Center Logo">
    <p:bg>
      <p:bgPr>
        <a:solidFill>
          <a:schemeClr val="dk1"/>
        </a:solidFill>
        <a:effectLst/>
      </p:bgPr>
    </p:bg>
    <p:spTree>
      <p:nvGrpSpPr>
        <p:cNvPr id="1" name="Shape 296"/>
        <p:cNvGrpSpPr/>
        <p:nvPr/>
      </p:nvGrpSpPr>
      <p:grpSpPr>
        <a:xfrm>
          <a:off x="0" y="0"/>
          <a:ext cx="0" cy="0"/>
          <a:chOff x="0" y="0"/>
          <a:chExt cx="0" cy="0"/>
        </a:xfrm>
      </p:grpSpPr>
      <p:sp>
        <p:nvSpPr>
          <p:cNvPr id="297" name="Google Shape;297;p57"/>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8" name="Google Shape;298;p57"/>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9" name="Google Shape;299;p57"/>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00" name="Google Shape;300;p57"/>
          <p:cNvCxnSpPr/>
          <p:nvPr/>
        </p:nvCxnSpPr>
        <p:spPr>
          <a:xfrm>
            <a:off x="228599" y="6450250"/>
            <a:ext cx="2696657" cy="0"/>
          </a:xfrm>
          <a:prstGeom prst="straightConnector1">
            <a:avLst/>
          </a:prstGeom>
          <a:noFill/>
          <a:ln w="9525" cap="flat" cmpd="sng">
            <a:solidFill>
              <a:schemeClr val="lt1"/>
            </a:solidFill>
            <a:prstDash val="solid"/>
            <a:miter lim="800000"/>
            <a:headEnd type="none" w="sm" len="sm"/>
            <a:tailEnd type="none" w="sm" len="sm"/>
          </a:ln>
        </p:spPr>
      </p:cxnSp>
      <p:cxnSp>
        <p:nvCxnSpPr>
          <p:cNvPr id="301" name="Google Shape;301;p57"/>
          <p:cNvCxnSpPr/>
          <p:nvPr/>
        </p:nvCxnSpPr>
        <p:spPr>
          <a:xfrm>
            <a:off x="3063595" y="6450250"/>
            <a:ext cx="7794594" cy="0"/>
          </a:xfrm>
          <a:prstGeom prst="straightConnector1">
            <a:avLst/>
          </a:prstGeom>
          <a:noFill/>
          <a:ln w="9525" cap="flat" cmpd="sng">
            <a:solidFill>
              <a:schemeClr val="lt1"/>
            </a:solidFill>
            <a:prstDash val="solid"/>
            <a:miter lim="800000"/>
            <a:headEnd type="none" w="sm" len="sm"/>
            <a:tailEnd type="none" w="sm" len="sm"/>
          </a:ln>
        </p:spPr>
      </p:cxnSp>
      <p:cxnSp>
        <p:nvCxnSpPr>
          <p:cNvPr id="302" name="Google Shape;302;p57"/>
          <p:cNvCxnSpPr/>
          <p:nvPr/>
        </p:nvCxnSpPr>
        <p:spPr>
          <a:xfrm>
            <a:off x="10991354" y="6450250"/>
            <a:ext cx="987286" cy="0"/>
          </a:xfrm>
          <a:prstGeom prst="straightConnector1">
            <a:avLst/>
          </a:prstGeom>
          <a:noFill/>
          <a:ln w="9525" cap="flat" cmpd="sng">
            <a:solidFill>
              <a:schemeClr val="lt1"/>
            </a:solidFill>
            <a:prstDash val="solid"/>
            <a:miter lim="800000"/>
            <a:headEnd type="none" w="sm" len="sm"/>
            <a:tailEnd type="none" w="sm" len="sm"/>
          </a:ln>
        </p:spPr>
      </p:cxnSp>
      <p:pic>
        <p:nvPicPr>
          <p:cNvPr id="303" name="Google Shape;303;p57"/>
          <p:cNvPicPr preferRelativeResize="0"/>
          <p:nvPr/>
        </p:nvPicPr>
        <p:blipFill rotWithShape="1">
          <a:blip r:embed="rId2">
            <a:alphaModFix/>
          </a:blip>
          <a:srcRect/>
          <a:stretch/>
        </p:blipFill>
        <p:spPr>
          <a:xfrm>
            <a:off x="5533270" y="259220"/>
            <a:ext cx="1132353" cy="217988"/>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Slide - Light - Right Logo">
  <p:cSld name="Blank Slide - Light - Right Logo">
    <p:spTree>
      <p:nvGrpSpPr>
        <p:cNvPr id="1" name="Shape 304"/>
        <p:cNvGrpSpPr/>
        <p:nvPr/>
      </p:nvGrpSpPr>
      <p:grpSpPr>
        <a:xfrm>
          <a:off x="0" y="0"/>
          <a:ext cx="0" cy="0"/>
          <a:chOff x="0" y="0"/>
          <a:chExt cx="0" cy="0"/>
        </a:xfrm>
      </p:grpSpPr>
      <p:sp>
        <p:nvSpPr>
          <p:cNvPr id="305" name="Google Shape;305;p58"/>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6" name="Google Shape;306;p58"/>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7" name="Google Shape;307;p58"/>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08" name="Google Shape;308;p58"/>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09" name="Google Shape;309;p58"/>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10" name="Google Shape;310;p58"/>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pic>
        <p:nvPicPr>
          <p:cNvPr id="311" name="Google Shape;311;p58"/>
          <p:cNvPicPr preferRelativeResize="0"/>
          <p:nvPr/>
        </p:nvPicPr>
        <p:blipFill rotWithShape="1">
          <a:blip r:embed="rId2">
            <a:alphaModFix/>
          </a:blip>
          <a:srcRect/>
          <a:stretch/>
        </p:blipFill>
        <p:spPr>
          <a:xfrm>
            <a:off x="10811209" y="258020"/>
            <a:ext cx="1130409" cy="7671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Slide - Dark - Right Logo">
  <p:cSld name="Blank Slide - Dark - Right Logo">
    <p:bg>
      <p:bgPr>
        <a:solidFill>
          <a:schemeClr val="dk1"/>
        </a:solidFill>
        <a:effectLst/>
      </p:bgPr>
    </p:bg>
    <p:spTree>
      <p:nvGrpSpPr>
        <p:cNvPr id="1" name="Shape 312"/>
        <p:cNvGrpSpPr/>
        <p:nvPr/>
      </p:nvGrpSpPr>
      <p:grpSpPr>
        <a:xfrm>
          <a:off x="0" y="0"/>
          <a:ext cx="0" cy="0"/>
          <a:chOff x="0" y="0"/>
          <a:chExt cx="0" cy="0"/>
        </a:xfrm>
      </p:grpSpPr>
      <p:sp>
        <p:nvSpPr>
          <p:cNvPr id="313" name="Google Shape;313;p59"/>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4" name="Google Shape;314;p59"/>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5" name="Google Shape;315;p59"/>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16" name="Google Shape;316;p59"/>
          <p:cNvCxnSpPr/>
          <p:nvPr/>
        </p:nvCxnSpPr>
        <p:spPr>
          <a:xfrm>
            <a:off x="228599" y="6450250"/>
            <a:ext cx="2696657" cy="0"/>
          </a:xfrm>
          <a:prstGeom prst="straightConnector1">
            <a:avLst/>
          </a:prstGeom>
          <a:noFill/>
          <a:ln w="9525" cap="flat" cmpd="sng">
            <a:solidFill>
              <a:schemeClr val="lt1"/>
            </a:solidFill>
            <a:prstDash val="solid"/>
            <a:miter lim="800000"/>
            <a:headEnd type="none" w="sm" len="sm"/>
            <a:tailEnd type="none" w="sm" len="sm"/>
          </a:ln>
        </p:spPr>
      </p:cxnSp>
      <p:cxnSp>
        <p:nvCxnSpPr>
          <p:cNvPr id="317" name="Google Shape;317;p59"/>
          <p:cNvCxnSpPr/>
          <p:nvPr/>
        </p:nvCxnSpPr>
        <p:spPr>
          <a:xfrm>
            <a:off x="3063595" y="6450250"/>
            <a:ext cx="7794594" cy="0"/>
          </a:xfrm>
          <a:prstGeom prst="straightConnector1">
            <a:avLst/>
          </a:prstGeom>
          <a:noFill/>
          <a:ln w="9525" cap="flat" cmpd="sng">
            <a:solidFill>
              <a:schemeClr val="lt1"/>
            </a:solidFill>
            <a:prstDash val="solid"/>
            <a:miter lim="800000"/>
            <a:headEnd type="none" w="sm" len="sm"/>
            <a:tailEnd type="none" w="sm" len="sm"/>
          </a:ln>
        </p:spPr>
      </p:cxnSp>
      <p:cxnSp>
        <p:nvCxnSpPr>
          <p:cNvPr id="318" name="Google Shape;318;p59"/>
          <p:cNvCxnSpPr/>
          <p:nvPr/>
        </p:nvCxnSpPr>
        <p:spPr>
          <a:xfrm>
            <a:off x="10991354" y="6450250"/>
            <a:ext cx="987286" cy="0"/>
          </a:xfrm>
          <a:prstGeom prst="straightConnector1">
            <a:avLst/>
          </a:prstGeom>
          <a:noFill/>
          <a:ln w="9525" cap="flat" cmpd="sng">
            <a:solidFill>
              <a:schemeClr val="lt1"/>
            </a:solidFill>
            <a:prstDash val="solid"/>
            <a:miter lim="800000"/>
            <a:headEnd type="none" w="sm" len="sm"/>
            <a:tailEnd type="none" w="sm" len="sm"/>
          </a:ln>
        </p:spPr>
      </p:cxnSp>
      <p:pic>
        <p:nvPicPr>
          <p:cNvPr id="319" name="Google Shape;319;p59"/>
          <p:cNvPicPr preferRelativeResize="0"/>
          <p:nvPr/>
        </p:nvPicPr>
        <p:blipFill rotWithShape="1">
          <a:blip r:embed="rId2">
            <a:alphaModFix/>
          </a:blip>
          <a:srcRect/>
          <a:stretch/>
        </p:blipFill>
        <p:spPr>
          <a:xfrm>
            <a:off x="10858189" y="277668"/>
            <a:ext cx="1055548" cy="7162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Column Content - Dark">
  <p:cSld name="2-Column Content - Dark">
    <p:bg>
      <p:bgPr>
        <a:solidFill>
          <a:schemeClr val="dk1"/>
        </a:solidFill>
        <a:effectLst/>
      </p:bgPr>
    </p:bg>
    <p:spTree>
      <p:nvGrpSpPr>
        <p:cNvPr id="1" name="Shape 109"/>
        <p:cNvGrpSpPr/>
        <p:nvPr/>
      </p:nvGrpSpPr>
      <p:grpSpPr>
        <a:xfrm>
          <a:off x="0" y="0"/>
          <a:ext cx="0" cy="0"/>
          <a:chOff x="0" y="0"/>
          <a:chExt cx="0" cy="0"/>
        </a:xfrm>
      </p:grpSpPr>
      <p:sp>
        <p:nvSpPr>
          <p:cNvPr id="110" name="Google Shape;110;p40"/>
          <p:cNvSpPr txBox="1">
            <a:spLocks noGrp="1"/>
          </p:cNvSpPr>
          <p:nvPr>
            <p:ph type="body" idx="1"/>
          </p:nvPr>
        </p:nvSpPr>
        <p:spPr>
          <a:xfrm>
            <a:off x="512063" y="2019747"/>
            <a:ext cx="5184648"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lt2"/>
              </a:buClr>
              <a:buSzPts val="1800"/>
              <a:buChar char="•"/>
              <a:defRPr sz="1800">
                <a:solidFill>
                  <a:schemeClr val="lt2"/>
                </a:solidFill>
              </a:defRPr>
            </a:lvl1pPr>
            <a:lvl2pPr marL="914400" lvl="1" indent="-330200" algn="l">
              <a:lnSpc>
                <a:spcPct val="150000"/>
              </a:lnSpc>
              <a:spcBef>
                <a:spcPts val="500"/>
              </a:spcBef>
              <a:spcAft>
                <a:spcPts val="0"/>
              </a:spcAft>
              <a:buClr>
                <a:schemeClr val="lt2"/>
              </a:buClr>
              <a:buSzPts val="1600"/>
              <a:buChar char="•"/>
              <a:defRPr sz="1600">
                <a:solidFill>
                  <a:schemeClr val="lt2"/>
                </a:solidFill>
              </a:defRPr>
            </a:lvl2pPr>
            <a:lvl3pPr marL="1371600" lvl="2" indent="-317500" algn="l">
              <a:lnSpc>
                <a:spcPct val="150000"/>
              </a:lnSpc>
              <a:spcBef>
                <a:spcPts val="500"/>
              </a:spcBef>
              <a:spcAft>
                <a:spcPts val="0"/>
              </a:spcAft>
              <a:buClr>
                <a:schemeClr val="lt2"/>
              </a:buClr>
              <a:buSzPts val="1400"/>
              <a:buChar char="•"/>
              <a:defRPr sz="1400">
                <a:solidFill>
                  <a:schemeClr val="lt2"/>
                </a:solidFill>
              </a:defRPr>
            </a:lvl3pPr>
            <a:lvl4pPr marL="1828800" lvl="3" indent="-304800" algn="l">
              <a:lnSpc>
                <a:spcPct val="150000"/>
              </a:lnSpc>
              <a:spcBef>
                <a:spcPts val="500"/>
              </a:spcBef>
              <a:spcAft>
                <a:spcPts val="0"/>
              </a:spcAft>
              <a:buClr>
                <a:schemeClr val="lt2"/>
              </a:buClr>
              <a:buSzPts val="1200"/>
              <a:buChar char="•"/>
              <a:defRPr sz="1200">
                <a:solidFill>
                  <a:schemeClr val="lt2"/>
                </a:solidFill>
              </a:defRPr>
            </a:lvl4pPr>
            <a:lvl5pPr marL="2286000" lvl="4" indent="-298450" algn="l">
              <a:lnSpc>
                <a:spcPct val="150000"/>
              </a:lnSpc>
              <a:spcBef>
                <a:spcPts val="500"/>
              </a:spcBef>
              <a:spcAft>
                <a:spcPts val="0"/>
              </a:spcAft>
              <a:buClr>
                <a:schemeClr val="lt2"/>
              </a:buClr>
              <a:buSzPts val="1100"/>
              <a:buChar char="•"/>
              <a:defRPr sz="1100">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40"/>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40"/>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40"/>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1" i="0">
                <a:solidFill>
                  <a:schemeClr val="lt2"/>
                </a:solidFill>
                <a:latin typeface="Arial"/>
                <a:ea typeface="Arial"/>
                <a:cs typeface="Arial"/>
                <a:sym typeface="Arial"/>
              </a:defRPr>
            </a:lvl1pPr>
            <a:lvl2pPr marL="0" lvl="1" indent="0" algn="r">
              <a:spcBef>
                <a:spcPts val="0"/>
              </a:spcBef>
              <a:buNone/>
              <a:defRPr sz="900" b="1" i="0">
                <a:solidFill>
                  <a:schemeClr val="lt2"/>
                </a:solidFill>
                <a:latin typeface="Arial"/>
                <a:ea typeface="Arial"/>
                <a:cs typeface="Arial"/>
                <a:sym typeface="Arial"/>
              </a:defRPr>
            </a:lvl2pPr>
            <a:lvl3pPr marL="0" lvl="2" indent="0" algn="r">
              <a:spcBef>
                <a:spcPts val="0"/>
              </a:spcBef>
              <a:buNone/>
              <a:defRPr sz="900" b="1" i="0">
                <a:solidFill>
                  <a:schemeClr val="lt2"/>
                </a:solidFill>
                <a:latin typeface="Arial"/>
                <a:ea typeface="Arial"/>
                <a:cs typeface="Arial"/>
                <a:sym typeface="Arial"/>
              </a:defRPr>
            </a:lvl3pPr>
            <a:lvl4pPr marL="0" lvl="3" indent="0" algn="r">
              <a:spcBef>
                <a:spcPts val="0"/>
              </a:spcBef>
              <a:buNone/>
              <a:defRPr sz="900" b="1" i="0">
                <a:solidFill>
                  <a:schemeClr val="lt2"/>
                </a:solidFill>
                <a:latin typeface="Arial"/>
                <a:ea typeface="Arial"/>
                <a:cs typeface="Arial"/>
                <a:sym typeface="Arial"/>
              </a:defRPr>
            </a:lvl4pPr>
            <a:lvl5pPr marL="0" lvl="4" indent="0" algn="r">
              <a:spcBef>
                <a:spcPts val="0"/>
              </a:spcBef>
              <a:buNone/>
              <a:defRPr sz="900" b="1" i="0">
                <a:solidFill>
                  <a:schemeClr val="lt2"/>
                </a:solidFill>
                <a:latin typeface="Arial"/>
                <a:ea typeface="Arial"/>
                <a:cs typeface="Arial"/>
                <a:sym typeface="Arial"/>
              </a:defRPr>
            </a:lvl5pPr>
            <a:lvl6pPr marL="0" lvl="5" indent="0" algn="r">
              <a:spcBef>
                <a:spcPts val="0"/>
              </a:spcBef>
              <a:buNone/>
              <a:defRPr sz="900" b="1" i="0">
                <a:solidFill>
                  <a:schemeClr val="lt2"/>
                </a:solidFill>
                <a:latin typeface="Arial"/>
                <a:ea typeface="Arial"/>
                <a:cs typeface="Arial"/>
                <a:sym typeface="Arial"/>
              </a:defRPr>
            </a:lvl6pPr>
            <a:lvl7pPr marL="0" lvl="6" indent="0" algn="r">
              <a:spcBef>
                <a:spcPts val="0"/>
              </a:spcBef>
              <a:buNone/>
              <a:defRPr sz="900" b="1" i="0">
                <a:solidFill>
                  <a:schemeClr val="lt2"/>
                </a:solidFill>
                <a:latin typeface="Arial"/>
                <a:ea typeface="Arial"/>
                <a:cs typeface="Arial"/>
                <a:sym typeface="Arial"/>
              </a:defRPr>
            </a:lvl7pPr>
            <a:lvl8pPr marL="0" lvl="7" indent="0" algn="r">
              <a:spcBef>
                <a:spcPts val="0"/>
              </a:spcBef>
              <a:buNone/>
              <a:defRPr sz="900" b="1" i="0">
                <a:solidFill>
                  <a:schemeClr val="lt2"/>
                </a:solidFill>
                <a:latin typeface="Arial"/>
                <a:ea typeface="Arial"/>
                <a:cs typeface="Arial"/>
                <a:sym typeface="Arial"/>
              </a:defRPr>
            </a:lvl8pPr>
            <a:lvl9pPr marL="0" lvl="8" indent="0" algn="r">
              <a:spcBef>
                <a:spcPts val="0"/>
              </a:spcBef>
              <a:buNone/>
              <a:defRPr sz="900" b="1" i="0">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114" name="Google Shape;114;p40"/>
          <p:cNvCxnSpPr/>
          <p:nvPr/>
        </p:nvCxnSpPr>
        <p:spPr>
          <a:xfrm>
            <a:off x="228599" y="6450250"/>
            <a:ext cx="2696657" cy="0"/>
          </a:xfrm>
          <a:prstGeom prst="straightConnector1">
            <a:avLst/>
          </a:prstGeom>
          <a:noFill/>
          <a:ln w="9525" cap="flat" cmpd="sng">
            <a:solidFill>
              <a:schemeClr val="lt2"/>
            </a:solidFill>
            <a:prstDash val="solid"/>
            <a:miter lim="800000"/>
            <a:headEnd type="none" w="sm" len="sm"/>
            <a:tailEnd type="none" w="sm" len="sm"/>
          </a:ln>
        </p:spPr>
      </p:cxnSp>
      <p:cxnSp>
        <p:nvCxnSpPr>
          <p:cNvPr id="115" name="Google Shape;115;p40"/>
          <p:cNvCxnSpPr/>
          <p:nvPr/>
        </p:nvCxnSpPr>
        <p:spPr>
          <a:xfrm>
            <a:off x="3063595" y="6450250"/>
            <a:ext cx="7794594" cy="0"/>
          </a:xfrm>
          <a:prstGeom prst="straightConnector1">
            <a:avLst/>
          </a:prstGeom>
          <a:noFill/>
          <a:ln w="9525" cap="flat" cmpd="sng">
            <a:solidFill>
              <a:schemeClr val="lt2"/>
            </a:solidFill>
            <a:prstDash val="solid"/>
            <a:miter lim="800000"/>
            <a:headEnd type="none" w="sm" len="sm"/>
            <a:tailEnd type="none" w="sm" len="sm"/>
          </a:ln>
        </p:spPr>
      </p:cxnSp>
      <p:cxnSp>
        <p:nvCxnSpPr>
          <p:cNvPr id="116" name="Google Shape;116;p40"/>
          <p:cNvCxnSpPr/>
          <p:nvPr/>
        </p:nvCxnSpPr>
        <p:spPr>
          <a:xfrm>
            <a:off x="10991354" y="6450250"/>
            <a:ext cx="987286" cy="0"/>
          </a:xfrm>
          <a:prstGeom prst="straightConnector1">
            <a:avLst/>
          </a:prstGeom>
          <a:noFill/>
          <a:ln w="9525" cap="flat" cmpd="sng">
            <a:solidFill>
              <a:schemeClr val="lt2"/>
            </a:solidFill>
            <a:prstDash val="solid"/>
            <a:miter lim="800000"/>
            <a:headEnd type="none" w="sm" len="sm"/>
            <a:tailEnd type="none" w="sm" len="sm"/>
          </a:ln>
        </p:spPr>
      </p:cxnSp>
      <p:sp>
        <p:nvSpPr>
          <p:cNvPr id="117" name="Google Shape;117;p40"/>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18" name="Google Shape;118;p40"/>
          <p:cNvCxnSpPr/>
          <p:nvPr/>
        </p:nvCxnSpPr>
        <p:spPr>
          <a:xfrm>
            <a:off x="512063" y="835834"/>
            <a:ext cx="11137392" cy="0"/>
          </a:xfrm>
          <a:prstGeom prst="straightConnector1">
            <a:avLst/>
          </a:prstGeom>
          <a:noFill/>
          <a:ln w="19050" cap="flat" cmpd="sng">
            <a:solidFill>
              <a:schemeClr val="lt2"/>
            </a:solidFill>
            <a:prstDash val="solid"/>
            <a:miter lim="800000"/>
            <a:headEnd type="none" w="sm" len="sm"/>
            <a:tailEnd type="none" w="sm" len="sm"/>
          </a:ln>
        </p:spPr>
      </p:cxnSp>
      <p:sp>
        <p:nvSpPr>
          <p:cNvPr id="119" name="Google Shape;119;p40"/>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20" name="Google Shape;120;p40"/>
          <p:cNvSpPr txBox="1">
            <a:spLocks noGrp="1"/>
          </p:cNvSpPr>
          <p:nvPr>
            <p:ph type="body" idx="3"/>
          </p:nvPr>
        </p:nvSpPr>
        <p:spPr>
          <a:xfrm>
            <a:off x="6464808" y="2019747"/>
            <a:ext cx="5184648"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lt2"/>
              </a:buClr>
              <a:buSzPts val="1800"/>
              <a:buChar char="•"/>
              <a:defRPr sz="1800">
                <a:solidFill>
                  <a:schemeClr val="lt2"/>
                </a:solidFill>
              </a:defRPr>
            </a:lvl1pPr>
            <a:lvl2pPr marL="914400" lvl="1" indent="-330200" algn="l">
              <a:lnSpc>
                <a:spcPct val="150000"/>
              </a:lnSpc>
              <a:spcBef>
                <a:spcPts val="500"/>
              </a:spcBef>
              <a:spcAft>
                <a:spcPts val="0"/>
              </a:spcAft>
              <a:buClr>
                <a:schemeClr val="lt2"/>
              </a:buClr>
              <a:buSzPts val="1600"/>
              <a:buChar char="•"/>
              <a:defRPr sz="1600">
                <a:solidFill>
                  <a:schemeClr val="lt2"/>
                </a:solidFill>
              </a:defRPr>
            </a:lvl2pPr>
            <a:lvl3pPr marL="1371600" lvl="2" indent="-317500" algn="l">
              <a:lnSpc>
                <a:spcPct val="150000"/>
              </a:lnSpc>
              <a:spcBef>
                <a:spcPts val="500"/>
              </a:spcBef>
              <a:spcAft>
                <a:spcPts val="0"/>
              </a:spcAft>
              <a:buClr>
                <a:schemeClr val="lt2"/>
              </a:buClr>
              <a:buSzPts val="1400"/>
              <a:buChar char="•"/>
              <a:defRPr sz="1400">
                <a:solidFill>
                  <a:schemeClr val="lt2"/>
                </a:solidFill>
              </a:defRPr>
            </a:lvl3pPr>
            <a:lvl4pPr marL="1828800" lvl="3" indent="-304800" algn="l">
              <a:lnSpc>
                <a:spcPct val="150000"/>
              </a:lnSpc>
              <a:spcBef>
                <a:spcPts val="500"/>
              </a:spcBef>
              <a:spcAft>
                <a:spcPts val="0"/>
              </a:spcAft>
              <a:buClr>
                <a:schemeClr val="lt2"/>
              </a:buClr>
              <a:buSzPts val="1200"/>
              <a:buChar char="•"/>
              <a:defRPr sz="1200">
                <a:solidFill>
                  <a:schemeClr val="lt2"/>
                </a:solidFill>
              </a:defRPr>
            </a:lvl4pPr>
            <a:lvl5pPr marL="2286000" lvl="4" indent="-298450" algn="l">
              <a:lnSpc>
                <a:spcPct val="150000"/>
              </a:lnSpc>
              <a:spcBef>
                <a:spcPts val="500"/>
              </a:spcBef>
              <a:spcAft>
                <a:spcPts val="0"/>
              </a:spcAft>
              <a:buClr>
                <a:schemeClr val="lt2"/>
              </a:buClr>
              <a:buSzPts val="1100"/>
              <a:buChar char="•"/>
              <a:defRPr sz="1100">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Data - 3-Column - Light ">
  <p:cSld name="Data - 3-Column - Light ">
    <p:spTree>
      <p:nvGrpSpPr>
        <p:cNvPr id="1" name="Shape 320"/>
        <p:cNvGrpSpPr/>
        <p:nvPr/>
      </p:nvGrpSpPr>
      <p:grpSpPr>
        <a:xfrm>
          <a:off x="0" y="0"/>
          <a:ext cx="0" cy="0"/>
          <a:chOff x="0" y="0"/>
          <a:chExt cx="0" cy="0"/>
        </a:xfrm>
      </p:grpSpPr>
      <p:sp>
        <p:nvSpPr>
          <p:cNvPr id="321" name="Google Shape;321;p60"/>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2" name="Google Shape;322;p60"/>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3" name="Google Shape;323;p60"/>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24" name="Google Shape;324;p60"/>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25" name="Google Shape;325;p60"/>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26" name="Google Shape;326;p60"/>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327" name="Google Shape;327;p60"/>
          <p:cNvSpPr txBox="1">
            <a:spLocks noGrp="1"/>
          </p:cNvSpPr>
          <p:nvPr>
            <p:ph type="body" idx="1"/>
          </p:nvPr>
        </p:nvSpPr>
        <p:spPr>
          <a:xfrm>
            <a:off x="4421256" y="1949788"/>
            <a:ext cx="3319006" cy="4391339"/>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8" name="Google Shape;328;p60"/>
          <p:cNvSpPr txBox="1">
            <a:spLocks noGrp="1"/>
          </p:cNvSpPr>
          <p:nvPr>
            <p:ph type="body" idx="2"/>
          </p:nvPr>
        </p:nvSpPr>
        <p:spPr>
          <a:xfrm>
            <a:off x="8330449" y="1943434"/>
            <a:ext cx="3319006" cy="4385570"/>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9" name="Google Shape;329;p60"/>
          <p:cNvSpPr txBox="1">
            <a:spLocks noGrp="1"/>
          </p:cNvSpPr>
          <p:nvPr>
            <p:ph type="body" idx="3"/>
          </p:nvPr>
        </p:nvSpPr>
        <p:spPr>
          <a:xfrm>
            <a:off x="512064" y="1944020"/>
            <a:ext cx="3319006" cy="4397108"/>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0" name="Google Shape;330;p60"/>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2800"/>
              <a:buFont typeface="Arial"/>
              <a:buNone/>
              <a:defRPr sz="28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331" name="Google Shape;331;p60"/>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332" name="Google Shape;332;p60"/>
          <p:cNvSpPr txBox="1">
            <a:spLocks noGrp="1"/>
          </p:cNvSpPr>
          <p:nvPr>
            <p:ph type="subTitle" idx="4"/>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Data - 2-Column - Light ">
  <p:cSld name="Data - 2-Column - Light ">
    <p:spTree>
      <p:nvGrpSpPr>
        <p:cNvPr id="1" name="Shape 333"/>
        <p:cNvGrpSpPr/>
        <p:nvPr/>
      </p:nvGrpSpPr>
      <p:grpSpPr>
        <a:xfrm>
          <a:off x="0" y="0"/>
          <a:ext cx="0" cy="0"/>
          <a:chOff x="0" y="0"/>
          <a:chExt cx="0" cy="0"/>
        </a:xfrm>
      </p:grpSpPr>
      <p:sp>
        <p:nvSpPr>
          <p:cNvPr id="334" name="Google Shape;334;p61"/>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5" name="Google Shape;335;p61"/>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6" name="Google Shape;336;p61"/>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37" name="Google Shape;337;p61"/>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38" name="Google Shape;338;p61"/>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39" name="Google Shape;339;p61"/>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340" name="Google Shape;340;p61"/>
          <p:cNvSpPr txBox="1">
            <a:spLocks noGrp="1"/>
          </p:cNvSpPr>
          <p:nvPr>
            <p:ph type="body" idx="1"/>
          </p:nvPr>
        </p:nvSpPr>
        <p:spPr>
          <a:xfrm>
            <a:off x="512063" y="1967735"/>
            <a:ext cx="5180077" cy="4218418"/>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1" name="Google Shape;341;p61"/>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2800"/>
              <a:buFont typeface="Arial"/>
              <a:buNone/>
              <a:defRPr sz="28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342" name="Google Shape;342;p61"/>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343" name="Google Shape;343;p61"/>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44" name="Google Shape;344;p61"/>
          <p:cNvSpPr txBox="1">
            <a:spLocks noGrp="1"/>
          </p:cNvSpPr>
          <p:nvPr>
            <p:ph type="body" idx="3"/>
          </p:nvPr>
        </p:nvSpPr>
        <p:spPr>
          <a:xfrm>
            <a:off x="6469379" y="1981215"/>
            <a:ext cx="5180077" cy="4218418"/>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ata - 3-Point - Light ">
  <p:cSld name="Data - 3-Point - Light ">
    <p:spTree>
      <p:nvGrpSpPr>
        <p:cNvPr id="1" name="Shape 345"/>
        <p:cNvGrpSpPr/>
        <p:nvPr/>
      </p:nvGrpSpPr>
      <p:grpSpPr>
        <a:xfrm>
          <a:off x="0" y="0"/>
          <a:ext cx="0" cy="0"/>
          <a:chOff x="0" y="0"/>
          <a:chExt cx="0" cy="0"/>
        </a:xfrm>
      </p:grpSpPr>
      <p:sp>
        <p:nvSpPr>
          <p:cNvPr id="346" name="Google Shape;346;p62"/>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7" name="Google Shape;347;p62"/>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8" name="Google Shape;348;p62"/>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49" name="Google Shape;349;p62"/>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50" name="Google Shape;350;p62"/>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51" name="Google Shape;351;p62"/>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352" name="Google Shape;352;p62"/>
          <p:cNvSpPr txBox="1">
            <a:spLocks noGrp="1"/>
          </p:cNvSpPr>
          <p:nvPr>
            <p:ph type="title"/>
          </p:nvPr>
        </p:nvSpPr>
        <p:spPr>
          <a:xfrm>
            <a:off x="603503" y="1006958"/>
            <a:ext cx="3977641" cy="52475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600"/>
              <a:buFont typeface="Arial"/>
              <a:buNone/>
              <a:defRPr sz="36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353" name="Google Shape;353;p62"/>
          <p:cNvCxnSpPr/>
          <p:nvPr/>
        </p:nvCxnSpPr>
        <p:spPr>
          <a:xfrm>
            <a:off x="5038345" y="590673"/>
            <a:ext cx="6537960" cy="0"/>
          </a:xfrm>
          <a:prstGeom prst="straightConnector1">
            <a:avLst/>
          </a:prstGeom>
          <a:noFill/>
          <a:ln w="19050" cap="flat" cmpd="sng">
            <a:solidFill>
              <a:schemeClr val="dk1"/>
            </a:solidFill>
            <a:prstDash val="solid"/>
            <a:miter lim="800000"/>
            <a:headEnd type="none" w="sm" len="sm"/>
            <a:tailEnd type="none" w="sm" len="sm"/>
          </a:ln>
        </p:spPr>
      </p:cxnSp>
      <p:sp>
        <p:nvSpPr>
          <p:cNvPr id="354" name="Google Shape;354;p62"/>
          <p:cNvSpPr txBox="1">
            <a:spLocks noGrp="1"/>
          </p:cNvSpPr>
          <p:nvPr>
            <p:ph type="subTitle" idx="1"/>
          </p:nvPr>
        </p:nvSpPr>
        <p:spPr>
          <a:xfrm>
            <a:off x="603503" y="590673"/>
            <a:ext cx="3977641"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5" name="Google Shape;355;p62"/>
          <p:cNvSpPr txBox="1">
            <a:spLocks noGrp="1"/>
          </p:cNvSpPr>
          <p:nvPr>
            <p:ph type="body" idx="2"/>
          </p:nvPr>
        </p:nvSpPr>
        <p:spPr>
          <a:xfrm>
            <a:off x="5038345" y="632706"/>
            <a:ext cx="6537960" cy="17447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6" name="Google Shape;356;p62"/>
          <p:cNvSpPr txBox="1">
            <a:spLocks noGrp="1"/>
          </p:cNvSpPr>
          <p:nvPr>
            <p:ph type="body" idx="3"/>
          </p:nvPr>
        </p:nvSpPr>
        <p:spPr>
          <a:xfrm>
            <a:off x="5038344" y="2571233"/>
            <a:ext cx="6537960" cy="17447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7" name="Google Shape;357;p62"/>
          <p:cNvSpPr txBox="1">
            <a:spLocks noGrp="1"/>
          </p:cNvSpPr>
          <p:nvPr>
            <p:ph type="body" idx="4"/>
          </p:nvPr>
        </p:nvSpPr>
        <p:spPr>
          <a:xfrm>
            <a:off x="5047487" y="4509760"/>
            <a:ext cx="6537960" cy="17447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358" name="Google Shape;358;p62"/>
          <p:cNvCxnSpPr/>
          <p:nvPr/>
        </p:nvCxnSpPr>
        <p:spPr>
          <a:xfrm>
            <a:off x="5038344" y="2534657"/>
            <a:ext cx="6537960" cy="0"/>
          </a:xfrm>
          <a:prstGeom prst="straightConnector1">
            <a:avLst/>
          </a:prstGeom>
          <a:noFill/>
          <a:ln w="19050" cap="flat" cmpd="sng">
            <a:solidFill>
              <a:schemeClr val="dk1"/>
            </a:solidFill>
            <a:prstDash val="solid"/>
            <a:miter lim="800000"/>
            <a:headEnd type="none" w="sm" len="sm"/>
            <a:tailEnd type="none" w="sm" len="sm"/>
          </a:ln>
        </p:spPr>
      </p:cxnSp>
      <p:cxnSp>
        <p:nvCxnSpPr>
          <p:cNvPr id="359" name="Google Shape;359;p62"/>
          <p:cNvCxnSpPr/>
          <p:nvPr/>
        </p:nvCxnSpPr>
        <p:spPr>
          <a:xfrm>
            <a:off x="5047487" y="4473184"/>
            <a:ext cx="6537960" cy="0"/>
          </a:xfrm>
          <a:prstGeom prst="straightConnector1">
            <a:avLst/>
          </a:prstGeom>
          <a:noFill/>
          <a:ln w="19050" cap="flat" cmpd="sng">
            <a:solidFill>
              <a:schemeClr val="dk1"/>
            </a:solidFill>
            <a:prstDash val="solid"/>
            <a:miter lim="800000"/>
            <a:headEnd type="none" w="sm" len="sm"/>
            <a:tailEnd type="none" w="sm" len="sm"/>
          </a:ln>
        </p:spPr>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ata Walkthrough - Light - Left ">
  <p:cSld name="Data Walkthrough - Light - Left ">
    <p:spTree>
      <p:nvGrpSpPr>
        <p:cNvPr id="1" name="Shape 360"/>
        <p:cNvGrpSpPr/>
        <p:nvPr/>
      </p:nvGrpSpPr>
      <p:grpSpPr>
        <a:xfrm>
          <a:off x="0" y="0"/>
          <a:ext cx="0" cy="0"/>
          <a:chOff x="0" y="0"/>
          <a:chExt cx="0" cy="0"/>
        </a:xfrm>
      </p:grpSpPr>
      <p:sp>
        <p:nvSpPr>
          <p:cNvPr id="361" name="Google Shape;361;p63"/>
          <p:cNvSpPr txBox="1">
            <a:spLocks noGrp="1"/>
          </p:cNvSpPr>
          <p:nvPr>
            <p:ph type="body" idx="1"/>
          </p:nvPr>
        </p:nvSpPr>
        <p:spPr>
          <a:xfrm>
            <a:off x="603503" y="4145280"/>
            <a:ext cx="3977641" cy="21335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400"/>
              <a:buNone/>
              <a:defRPr sz="14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62" name="Google Shape;362;p63"/>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3" name="Google Shape;363;p63"/>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4" name="Google Shape;364;p63"/>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65" name="Google Shape;365;p63"/>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66" name="Google Shape;366;p63"/>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67" name="Google Shape;367;p63"/>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cxnSp>
        <p:nvCxnSpPr>
          <p:cNvPr id="368" name="Google Shape;368;p63"/>
          <p:cNvCxnSpPr/>
          <p:nvPr/>
        </p:nvCxnSpPr>
        <p:spPr>
          <a:xfrm>
            <a:off x="603503" y="960904"/>
            <a:ext cx="10908793" cy="0"/>
          </a:xfrm>
          <a:prstGeom prst="straightConnector1">
            <a:avLst/>
          </a:prstGeom>
          <a:noFill/>
          <a:ln w="19050" cap="flat" cmpd="sng">
            <a:solidFill>
              <a:schemeClr val="dk1"/>
            </a:solidFill>
            <a:prstDash val="solid"/>
            <a:miter lim="800000"/>
            <a:headEnd type="none" w="sm" len="sm"/>
            <a:tailEnd type="none" w="sm" len="sm"/>
          </a:ln>
        </p:spPr>
      </p:cxnSp>
      <p:sp>
        <p:nvSpPr>
          <p:cNvPr id="369" name="Google Shape;369;p63"/>
          <p:cNvSpPr txBox="1">
            <a:spLocks noGrp="1"/>
          </p:cNvSpPr>
          <p:nvPr>
            <p:ph type="title"/>
          </p:nvPr>
        </p:nvSpPr>
        <p:spPr>
          <a:xfrm>
            <a:off x="603503" y="1006959"/>
            <a:ext cx="3977641" cy="307065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600"/>
              <a:buFont typeface="Arial"/>
              <a:buNone/>
              <a:defRPr sz="36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0" name="Google Shape;370;p63"/>
          <p:cNvSpPr txBox="1">
            <a:spLocks noGrp="1"/>
          </p:cNvSpPr>
          <p:nvPr>
            <p:ph type="subTitle" idx="2"/>
          </p:nvPr>
        </p:nvSpPr>
        <p:spPr>
          <a:xfrm>
            <a:off x="603503" y="590673"/>
            <a:ext cx="3977641"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Data Walkthrough - Light - Right ">
  <p:cSld name="Data Walkthrough - Light - Right ">
    <p:spTree>
      <p:nvGrpSpPr>
        <p:cNvPr id="1" name="Shape 371"/>
        <p:cNvGrpSpPr/>
        <p:nvPr/>
      </p:nvGrpSpPr>
      <p:grpSpPr>
        <a:xfrm>
          <a:off x="0" y="0"/>
          <a:ext cx="0" cy="0"/>
          <a:chOff x="0" y="0"/>
          <a:chExt cx="0" cy="0"/>
        </a:xfrm>
      </p:grpSpPr>
      <p:sp>
        <p:nvSpPr>
          <p:cNvPr id="372" name="Google Shape;372;p64"/>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3" name="Google Shape;373;p64"/>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4" name="Google Shape;374;p6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375" name="Google Shape;375;p64"/>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76" name="Google Shape;376;p64"/>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77" name="Google Shape;377;p64"/>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378" name="Google Shape;378;p64"/>
          <p:cNvSpPr txBox="1">
            <a:spLocks noGrp="1"/>
          </p:cNvSpPr>
          <p:nvPr>
            <p:ph type="body" idx="1"/>
          </p:nvPr>
        </p:nvSpPr>
        <p:spPr>
          <a:xfrm>
            <a:off x="7498079" y="4145280"/>
            <a:ext cx="3977641" cy="21335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400"/>
              <a:buNone/>
              <a:defRPr sz="14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cxnSp>
        <p:nvCxnSpPr>
          <p:cNvPr id="379" name="Google Shape;379;p64"/>
          <p:cNvCxnSpPr/>
          <p:nvPr/>
        </p:nvCxnSpPr>
        <p:spPr>
          <a:xfrm>
            <a:off x="603503" y="960904"/>
            <a:ext cx="10908793" cy="0"/>
          </a:xfrm>
          <a:prstGeom prst="straightConnector1">
            <a:avLst/>
          </a:prstGeom>
          <a:noFill/>
          <a:ln w="19050" cap="flat" cmpd="sng">
            <a:solidFill>
              <a:schemeClr val="dk1"/>
            </a:solidFill>
            <a:prstDash val="solid"/>
            <a:miter lim="800000"/>
            <a:headEnd type="none" w="sm" len="sm"/>
            <a:tailEnd type="none" w="sm" len="sm"/>
          </a:ln>
        </p:spPr>
      </p:cxnSp>
      <p:sp>
        <p:nvSpPr>
          <p:cNvPr id="380" name="Google Shape;380;p64"/>
          <p:cNvSpPr txBox="1">
            <a:spLocks noGrp="1"/>
          </p:cNvSpPr>
          <p:nvPr>
            <p:ph type="title"/>
          </p:nvPr>
        </p:nvSpPr>
        <p:spPr>
          <a:xfrm>
            <a:off x="7498079" y="1006959"/>
            <a:ext cx="3977641" cy="307065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600"/>
              <a:buFont typeface="Arial"/>
              <a:buNone/>
              <a:defRPr sz="36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1" name="Google Shape;381;p64"/>
          <p:cNvSpPr txBox="1">
            <a:spLocks noGrp="1"/>
          </p:cNvSpPr>
          <p:nvPr>
            <p:ph type="subTitle" idx="2"/>
          </p:nvPr>
        </p:nvSpPr>
        <p:spPr>
          <a:xfrm>
            <a:off x="7498079" y="590673"/>
            <a:ext cx="3977641"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矩形 1"/>
          <p:cNvSpPr/>
          <p:nvPr userDrawn="1"/>
        </p:nvSpPr>
        <p:spPr>
          <a:xfrm flipH="1">
            <a:off x="-1" y="6524540"/>
            <a:ext cx="12192001" cy="3604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9"/>
          </a:p>
        </p:txBody>
      </p:sp>
      <p:sp>
        <p:nvSpPr>
          <p:cNvPr id="3" name="矩形 2"/>
          <p:cNvSpPr/>
          <p:nvPr userDrawn="1"/>
        </p:nvSpPr>
        <p:spPr>
          <a:xfrm flipH="1">
            <a:off x="-2" y="6595585"/>
            <a:ext cx="12192001" cy="2888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9"/>
          </a:p>
        </p:txBody>
      </p:sp>
      <p:sp>
        <p:nvSpPr>
          <p:cNvPr id="4" name="矩形 5"/>
          <p:cNvSpPr/>
          <p:nvPr userDrawn="1"/>
        </p:nvSpPr>
        <p:spPr>
          <a:xfrm>
            <a:off x="9973972" y="6492348"/>
            <a:ext cx="1018029" cy="11178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9"/>
          </a:p>
        </p:txBody>
      </p:sp>
      <p:sp>
        <p:nvSpPr>
          <p:cNvPr id="5" name="矩形 4"/>
          <p:cNvSpPr/>
          <p:nvPr userDrawn="1"/>
        </p:nvSpPr>
        <p:spPr>
          <a:xfrm>
            <a:off x="10064929" y="6492345"/>
            <a:ext cx="1070321" cy="3921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9"/>
          </a:p>
        </p:txBody>
      </p:sp>
      <p:cxnSp>
        <p:nvCxnSpPr>
          <p:cNvPr id="7" name="直接连接符 6"/>
          <p:cNvCxnSpPr/>
          <p:nvPr userDrawn="1"/>
        </p:nvCxnSpPr>
        <p:spPr>
          <a:xfrm>
            <a:off x="7391807" y="420256"/>
            <a:ext cx="446333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cxnSpLocks/>
          </p:cNvCxnSpPr>
          <p:nvPr userDrawn="1"/>
        </p:nvCxnSpPr>
        <p:spPr>
          <a:xfrm>
            <a:off x="336860" y="424611"/>
            <a:ext cx="43913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a:off x="7391807" y="477440"/>
            <a:ext cx="4463333"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a:cxnSpLocks/>
          </p:cNvCxnSpPr>
          <p:nvPr userDrawn="1"/>
        </p:nvCxnSpPr>
        <p:spPr>
          <a:xfrm>
            <a:off x="336860" y="481795"/>
            <a:ext cx="4391344"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4"/>
          </p:nvPr>
        </p:nvSpPr>
        <p:spPr>
          <a:xfrm>
            <a:off x="9978886" y="6463001"/>
            <a:ext cx="1242405" cy="416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a:defRPr lang="en-US" sz="2000" b="1" smtClean="0">
                <a:solidFill>
                  <a:schemeClr val="tx2"/>
                </a:solidFill>
                <a:latin typeface="微软雅黑" panose="020B0503020204020204" pitchFamily="34" charset="-122"/>
                <a:ea typeface="微软雅黑" panose="020B0503020204020204" pitchFamily="34" charset="-122"/>
                <a:cs typeface="+mj-cs"/>
              </a:defRPr>
            </a:lvl1pPr>
          </a:lstStyle>
          <a:p>
            <a:pPr algn="ctr"/>
            <a:fld id="{48F63A3B-78C7-47BE-AE5E-E10140E04643}" type="slidenum">
              <a:rPr lang="en-US" altLang="zh-CN" smtClean="0"/>
              <a:pPr algn="ctr"/>
              <a:t>‹N°›</a:t>
            </a:fld>
            <a:endParaRPr lang="zh-CN" altLang="en-US" dirty="0"/>
          </a:p>
        </p:txBody>
      </p:sp>
    </p:spTree>
    <p:extLst>
      <p:ext uri="{BB962C8B-B14F-4D97-AF65-F5344CB8AC3E}">
        <p14:creationId xmlns:p14="http://schemas.microsoft.com/office/powerpoint/2010/main" val="141206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5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pPr/>
              <a:t>1/30/2023</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pPr/>
              <a:t>‹N°›</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9573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pPr/>
              <a:t>1/30/2023</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pPr/>
              <a:t>‹N°›</a:t>
            </a:fld>
            <a:endParaRPr lang="en-US"/>
          </a:p>
        </p:txBody>
      </p:sp>
    </p:spTree>
    <p:extLst>
      <p:ext uri="{BB962C8B-B14F-4D97-AF65-F5344CB8AC3E}">
        <p14:creationId xmlns:p14="http://schemas.microsoft.com/office/powerpoint/2010/main" val="1248868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pPr/>
              <a:t>1/30/2023</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pPr/>
              <a:t>‹N°›</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435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pPr/>
              <a:t>1/30/2023</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pPr/>
              <a:t>‹N°›</a:t>
            </a:fld>
            <a:endParaRPr lang="en-US"/>
          </a:p>
        </p:txBody>
      </p:sp>
    </p:spTree>
    <p:extLst>
      <p:ext uri="{BB962C8B-B14F-4D97-AF65-F5344CB8AC3E}">
        <p14:creationId xmlns:p14="http://schemas.microsoft.com/office/powerpoint/2010/main" val="40517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 Light - 2">
  <p:cSld name="Title and Content - Light - 2">
    <p:spTree>
      <p:nvGrpSpPr>
        <p:cNvPr id="1" name="Shape 121"/>
        <p:cNvGrpSpPr/>
        <p:nvPr/>
      </p:nvGrpSpPr>
      <p:grpSpPr>
        <a:xfrm>
          <a:off x="0" y="0"/>
          <a:ext cx="0" cy="0"/>
          <a:chOff x="0" y="0"/>
          <a:chExt cx="0" cy="0"/>
        </a:xfrm>
      </p:grpSpPr>
      <p:sp>
        <p:nvSpPr>
          <p:cNvPr id="122" name="Google Shape;122;p41"/>
          <p:cNvSpPr txBox="1">
            <a:spLocks noGrp="1"/>
          </p:cNvSpPr>
          <p:nvPr>
            <p:ph type="body" idx="1"/>
          </p:nvPr>
        </p:nvSpPr>
        <p:spPr>
          <a:xfrm>
            <a:off x="512063" y="2019747"/>
            <a:ext cx="11137391"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dk1"/>
              </a:buClr>
              <a:buSzPts val="1800"/>
              <a:buChar char="•"/>
              <a:defRPr sz="1800"/>
            </a:lvl1pPr>
            <a:lvl2pPr marL="914400" lvl="1" indent="-330200" algn="l">
              <a:lnSpc>
                <a:spcPct val="150000"/>
              </a:lnSpc>
              <a:spcBef>
                <a:spcPts val="500"/>
              </a:spcBef>
              <a:spcAft>
                <a:spcPts val="0"/>
              </a:spcAft>
              <a:buClr>
                <a:schemeClr val="dk1"/>
              </a:buClr>
              <a:buSzPts val="1600"/>
              <a:buChar char="•"/>
              <a:defRPr sz="1600"/>
            </a:lvl2pPr>
            <a:lvl3pPr marL="1371600" lvl="2" indent="-317500" algn="l">
              <a:lnSpc>
                <a:spcPct val="150000"/>
              </a:lnSpc>
              <a:spcBef>
                <a:spcPts val="500"/>
              </a:spcBef>
              <a:spcAft>
                <a:spcPts val="0"/>
              </a:spcAft>
              <a:buClr>
                <a:schemeClr val="dk1"/>
              </a:buClr>
              <a:buSzPts val="1400"/>
              <a:buChar char="•"/>
              <a:defRPr sz="1400"/>
            </a:lvl3pPr>
            <a:lvl4pPr marL="1828800" lvl="3" indent="-304800" algn="l">
              <a:lnSpc>
                <a:spcPct val="150000"/>
              </a:lnSpc>
              <a:spcBef>
                <a:spcPts val="500"/>
              </a:spcBef>
              <a:spcAft>
                <a:spcPts val="0"/>
              </a:spcAft>
              <a:buClr>
                <a:schemeClr val="dk1"/>
              </a:buClr>
              <a:buSzPts val="1200"/>
              <a:buChar char="•"/>
              <a:defRPr sz="1200"/>
            </a:lvl4pPr>
            <a:lvl5pPr marL="2286000" lvl="4" indent="-298450" algn="l">
              <a:lnSpc>
                <a:spcPct val="150000"/>
              </a:lnSpc>
              <a:spcBef>
                <a:spcPts val="500"/>
              </a:spcBef>
              <a:spcAft>
                <a:spcPts val="0"/>
              </a:spcAft>
              <a:buClr>
                <a:schemeClr val="dk1"/>
              </a:buClr>
              <a:buSzPts val="1100"/>
              <a:buChar char="•"/>
              <a:defRPr sz="1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3" name="Google Shape;123;p41"/>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41"/>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1"/>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126" name="Google Shape;126;p41"/>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127" name="Google Shape;127;p41"/>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128" name="Google Shape;128;p41"/>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129" name="Google Shape;129;p41"/>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30" name="Google Shape;130;p41"/>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131" name="Google Shape;131;p41"/>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pPr/>
              <a:t>1/30/2023</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pPr/>
              <a:t>‹N°›</a:t>
            </a:fld>
            <a:endParaRPr lang="en-US"/>
          </a:p>
        </p:txBody>
      </p:sp>
    </p:spTree>
    <p:extLst>
      <p:ext uri="{BB962C8B-B14F-4D97-AF65-F5344CB8AC3E}">
        <p14:creationId xmlns:p14="http://schemas.microsoft.com/office/powerpoint/2010/main" val="12127869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pPr/>
              <a:t>1/30/2023</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pPr/>
              <a:t>‹N°›</a:t>
            </a:fld>
            <a:endParaRPr lang="en-US"/>
          </a:p>
        </p:txBody>
      </p:sp>
    </p:spTree>
    <p:extLst>
      <p:ext uri="{BB962C8B-B14F-4D97-AF65-F5344CB8AC3E}">
        <p14:creationId xmlns:p14="http://schemas.microsoft.com/office/powerpoint/2010/main" val="2426796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pPr/>
              <a:t>1/30/2023</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pPr/>
              <a:t>‹N°›</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126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pPr/>
              <a:t>1/30/2023</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pPr/>
              <a:t>‹N°›</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1626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pPr/>
              <a:t>1/30/2023</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pPr/>
              <a:t>‹N°›</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9822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pPr/>
              <a:t>1/30/2023</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pPr/>
              <a:t>‹N°›</a:t>
            </a:fld>
            <a:endParaRPr lang="en-US"/>
          </a:p>
        </p:txBody>
      </p:sp>
    </p:spTree>
    <p:extLst>
      <p:ext uri="{BB962C8B-B14F-4D97-AF65-F5344CB8AC3E}">
        <p14:creationId xmlns:p14="http://schemas.microsoft.com/office/powerpoint/2010/main" val="1419562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pPr/>
              <a:t>1/30/2023</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pPr/>
              <a:t>‹N°›</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4667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4">
  <p:cSld name="Title4">
    <p:bg>
      <p:bgPr>
        <a:solidFill>
          <a:schemeClr val="dk1"/>
        </a:solidFill>
        <a:effectLst/>
      </p:bgPr>
    </p:bg>
    <p:spTree>
      <p:nvGrpSpPr>
        <p:cNvPr id="1" name="Shape 15"/>
        <p:cNvGrpSpPr/>
        <p:nvPr/>
      </p:nvGrpSpPr>
      <p:grpSpPr>
        <a:xfrm>
          <a:off x="0" y="0"/>
          <a:ext cx="0" cy="0"/>
          <a:chOff x="0" y="0"/>
          <a:chExt cx="0" cy="0"/>
        </a:xfrm>
      </p:grpSpPr>
      <p:sp>
        <p:nvSpPr>
          <p:cNvPr id="16" name="Google Shape;16;p28"/>
          <p:cNvSpPr txBox="1">
            <a:spLocks noGrp="1"/>
          </p:cNvSpPr>
          <p:nvPr>
            <p:ph type="ctrTitle"/>
          </p:nvPr>
        </p:nvSpPr>
        <p:spPr>
          <a:xfrm>
            <a:off x="409269" y="1717041"/>
            <a:ext cx="9530240" cy="3182838"/>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chemeClr val="lt1"/>
              </a:buClr>
              <a:buSzPts val="6000"/>
              <a:buFont typeface="Georg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8"/>
          <p:cNvSpPr txBox="1">
            <a:spLocks noGrp="1"/>
          </p:cNvSpPr>
          <p:nvPr>
            <p:ph type="subTitle" idx="1"/>
          </p:nvPr>
        </p:nvSpPr>
        <p:spPr>
          <a:xfrm>
            <a:off x="409269" y="4986808"/>
            <a:ext cx="9530240" cy="84683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18" name="Google Shape;18;p28"/>
          <p:cNvCxnSpPr/>
          <p:nvPr/>
        </p:nvCxnSpPr>
        <p:spPr>
          <a:xfrm>
            <a:off x="409269" y="6083169"/>
            <a:ext cx="2743200" cy="0"/>
          </a:xfrm>
          <a:prstGeom prst="straightConnector1">
            <a:avLst/>
          </a:prstGeom>
          <a:noFill/>
          <a:ln w="38100" cap="flat" cmpd="sng">
            <a:solidFill>
              <a:schemeClr val="accent1"/>
            </a:solidFill>
            <a:prstDash val="solid"/>
            <a:miter lim="800000"/>
            <a:headEnd type="none" w="sm" len="sm"/>
            <a:tailEnd type="none" w="sm" len="sm"/>
          </a:ln>
        </p:spPr>
      </p:cxnSp>
      <p:cxnSp>
        <p:nvCxnSpPr>
          <p:cNvPr id="19" name="Google Shape;19;p28"/>
          <p:cNvCxnSpPr/>
          <p:nvPr/>
        </p:nvCxnSpPr>
        <p:spPr>
          <a:xfrm>
            <a:off x="3416609" y="6083169"/>
            <a:ext cx="6526371" cy="0"/>
          </a:xfrm>
          <a:prstGeom prst="straightConnector1">
            <a:avLst/>
          </a:prstGeom>
          <a:noFill/>
          <a:ln w="38100" cap="flat" cmpd="sng">
            <a:solidFill>
              <a:schemeClr val="accent1"/>
            </a:solidFill>
            <a:prstDash val="solid"/>
            <a:miter lim="800000"/>
            <a:headEnd type="none" w="sm" len="sm"/>
            <a:tailEnd type="none" w="sm" len="sm"/>
          </a:ln>
        </p:spPr>
      </p:cxnSp>
      <p:sp>
        <p:nvSpPr>
          <p:cNvPr id="20" name="Google Shape;20;p28"/>
          <p:cNvSpPr txBox="1">
            <a:spLocks noGrp="1"/>
          </p:cNvSpPr>
          <p:nvPr>
            <p:ph type="body" idx="2"/>
          </p:nvPr>
        </p:nvSpPr>
        <p:spPr>
          <a:xfrm>
            <a:off x="409270" y="6164132"/>
            <a:ext cx="2743200" cy="168569"/>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lt2"/>
              </a:buClr>
              <a:buSzPts val="1000"/>
              <a:buNone/>
              <a:defRPr sz="1000" b="1" i="0">
                <a:solidFill>
                  <a:schemeClr val="lt2"/>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8"/>
          <p:cNvSpPr txBox="1">
            <a:spLocks noGrp="1"/>
          </p:cNvSpPr>
          <p:nvPr>
            <p:ph type="body" idx="3"/>
          </p:nvPr>
        </p:nvSpPr>
        <p:spPr>
          <a:xfrm>
            <a:off x="3416609" y="6164132"/>
            <a:ext cx="6522900" cy="168568"/>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lt2"/>
              </a:buClr>
              <a:buSzPts val="1000"/>
              <a:buNone/>
              <a:defRPr sz="1000" b="1" i="0">
                <a:solidFill>
                  <a:schemeClr val="lt2"/>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8"/>
          <p:cNvPicPr preferRelativeResize="0"/>
          <p:nvPr/>
        </p:nvPicPr>
        <p:blipFill rotWithShape="1">
          <a:blip r:embed="rId2">
            <a:alphaModFix/>
          </a:blip>
          <a:srcRect/>
          <a:stretch/>
        </p:blipFill>
        <p:spPr>
          <a:xfrm>
            <a:off x="10353166" y="282963"/>
            <a:ext cx="1518028" cy="1030140"/>
          </a:xfrm>
          <a:prstGeom prst="rect">
            <a:avLst/>
          </a:prstGeom>
          <a:noFill/>
          <a:ln>
            <a:noFill/>
          </a:ln>
        </p:spPr>
      </p:pic>
    </p:spTree>
    <p:extLst>
      <p:ext uri="{BB962C8B-B14F-4D97-AF65-F5344CB8AC3E}">
        <p14:creationId xmlns:p14="http://schemas.microsoft.com/office/powerpoint/2010/main" val="17611386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Image - Light - Right">
  <p:cSld name="Title and Image - Light - Right">
    <p:spTree>
      <p:nvGrpSpPr>
        <p:cNvPr id="1" name="Shape 23"/>
        <p:cNvGrpSpPr/>
        <p:nvPr/>
      </p:nvGrpSpPr>
      <p:grpSpPr>
        <a:xfrm>
          <a:off x="0" y="0"/>
          <a:ext cx="0" cy="0"/>
          <a:chOff x="0" y="0"/>
          <a:chExt cx="0" cy="0"/>
        </a:xfrm>
      </p:grpSpPr>
      <p:sp>
        <p:nvSpPr>
          <p:cNvPr id="24" name="Google Shape;24;p29"/>
          <p:cNvSpPr/>
          <p:nvPr/>
        </p:nvSpPr>
        <p:spPr>
          <a:xfrm>
            <a:off x="6019800" y="-11364"/>
            <a:ext cx="6172200" cy="6869363"/>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5" name="Google Shape;25;p29"/>
          <p:cNvSpPr txBox="1">
            <a:spLocks noGrp="1"/>
          </p:cNvSpPr>
          <p:nvPr>
            <p:ph type="body" idx="1"/>
          </p:nvPr>
        </p:nvSpPr>
        <p:spPr>
          <a:xfrm>
            <a:off x="466345" y="1960234"/>
            <a:ext cx="5074920" cy="4144110"/>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29"/>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9"/>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9"/>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9" name="Google Shape;29;p29"/>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30" name="Google Shape;30;p29"/>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31" name="Google Shape;31;p29"/>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32" name="Google Shape;32;p29"/>
          <p:cNvSpPr txBox="1">
            <a:spLocks noGrp="1"/>
          </p:cNvSpPr>
          <p:nvPr>
            <p:ph type="title"/>
          </p:nvPr>
        </p:nvSpPr>
        <p:spPr>
          <a:xfrm>
            <a:off x="466346" y="922316"/>
            <a:ext cx="5074920"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33" name="Google Shape;33;p29"/>
          <p:cNvCxnSpPr/>
          <p:nvPr/>
        </p:nvCxnSpPr>
        <p:spPr>
          <a:xfrm>
            <a:off x="466345" y="850274"/>
            <a:ext cx="5074920" cy="0"/>
          </a:xfrm>
          <a:prstGeom prst="straightConnector1">
            <a:avLst/>
          </a:prstGeom>
          <a:noFill/>
          <a:ln w="19050" cap="flat" cmpd="sng">
            <a:solidFill>
              <a:schemeClr val="dk1"/>
            </a:solidFill>
            <a:prstDash val="solid"/>
            <a:miter lim="800000"/>
            <a:headEnd type="none" w="sm" len="sm"/>
            <a:tailEnd type="none" w="sm" len="sm"/>
          </a:ln>
        </p:spPr>
      </p:cxnSp>
      <p:sp>
        <p:nvSpPr>
          <p:cNvPr id="34" name="Google Shape;34;p29"/>
          <p:cNvSpPr txBox="1">
            <a:spLocks noGrp="1"/>
          </p:cNvSpPr>
          <p:nvPr>
            <p:ph type="subTitle" idx="2"/>
          </p:nvPr>
        </p:nvSpPr>
        <p:spPr>
          <a:xfrm>
            <a:off x="466346" y="477749"/>
            <a:ext cx="5074920"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5" name="Google Shape;35;p29"/>
          <p:cNvPicPr preferRelativeResize="0"/>
          <p:nvPr/>
        </p:nvPicPr>
        <p:blipFill rotWithShape="1">
          <a:blip r:embed="rId2">
            <a:alphaModFix/>
          </a:blip>
          <a:srcRect/>
          <a:stretch/>
        </p:blipFill>
        <p:spPr>
          <a:xfrm>
            <a:off x="10846287" y="216421"/>
            <a:ext cx="1132353" cy="217989"/>
          </a:xfrm>
          <a:prstGeom prst="rect">
            <a:avLst/>
          </a:prstGeom>
          <a:noFill/>
          <a:ln>
            <a:noFill/>
          </a:ln>
        </p:spPr>
      </p:pic>
    </p:spTree>
    <p:extLst>
      <p:ext uri="{BB962C8B-B14F-4D97-AF65-F5344CB8AC3E}">
        <p14:creationId xmlns:p14="http://schemas.microsoft.com/office/powerpoint/2010/main" val="27979991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Content - Light - 1">
  <p:cSld name="Title and Content - Light - 1">
    <p:spTree>
      <p:nvGrpSpPr>
        <p:cNvPr id="1" name="Shape 36"/>
        <p:cNvGrpSpPr/>
        <p:nvPr/>
      </p:nvGrpSpPr>
      <p:grpSpPr>
        <a:xfrm>
          <a:off x="0" y="0"/>
          <a:ext cx="0" cy="0"/>
          <a:chOff x="0" y="0"/>
          <a:chExt cx="0" cy="0"/>
        </a:xfrm>
      </p:grpSpPr>
      <p:sp>
        <p:nvSpPr>
          <p:cNvPr id="37" name="Google Shape;37;p30"/>
          <p:cNvSpPr txBox="1">
            <a:spLocks noGrp="1"/>
          </p:cNvSpPr>
          <p:nvPr>
            <p:ph type="title"/>
          </p:nvPr>
        </p:nvSpPr>
        <p:spPr>
          <a:xfrm>
            <a:off x="512063" y="577897"/>
            <a:ext cx="8010146" cy="88170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0"/>
          <p:cNvSpPr txBox="1">
            <a:spLocks noGrp="1"/>
          </p:cNvSpPr>
          <p:nvPr>
            <p:ph type="body" idx="1"/>
          </p:nvPr>
        </p:nvSpPr>
        <p:spPr>
          <a:xfrm>
            <a:off x="512063" y="1591056"/>
            <a:ext cx="11137392" cy="4535424"/>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dk1"/>
              </a:buClr>
              <a:buSzPts val="1800"/>
              <a:buChar char="•"/>
              <a:defRPr sz="1800"/>
            </a:lvl1pPr>
            <a:lvl2pPr marL="914400" lvl="1" indent="-330200" algn="l">
              <a:lnSpc>
                <a:spcPct val="150000"/>
              </a:lnSpc>
              <a:spcBef>
                <a:spcPts val="500"/>
              </a:spcBef>
              <a:spcAft>
                <a:spcPts val="0"/>
              </a:spcAft>
              <a:buClr>
                <a:schemeClr val="dk1"/>
              </a:buClr>
              <a:buSzPts val="1600"/>
              <a:buChar char="•"/>
              <a:defRPr sz="1600"/>
            </a:lvl2pPr>
            <a:lvl3pPr marL="1371600" lvl="2" indent="-317500" algn="l">
              <a:lnSpc>
                <a:spcPct val="150000"/>
              </a:lnSpc>
              <a:spcBef>
                <a:spcPts val="500"/>
              </a:spcBef>
              <a:spcAft>
                <a:spcPts val="0"/>
              </a:spcAft>
              <a:buClr>
                <a:schemeClr val="dk1"/>
              </a:buClr>
              <a:buSzPts val="1400"/>
              <a:buChar char="•"/>
              <a:defRPr sz="1400"/>
            </a:lvl3pPr>
            <a:lvl4pPr marL="1828800" lvl="3" indent="-304800" algn="l">
              <a:lnSpc>
                <a:spcPct val="150000"/>
              </a:lnSpc>
              <a:spcBef>
                <a:spcPts val="500"/>
              </a:spcBef>
              <a:spcAft>
                <a:spcPts val="0"/>
              </a:spcAft>
              <a:buClr>
                <a:schemeClr val="dk1"/>
              </a:buClr>
              <a:buSzPts val="1200"/>
              <a:buChar char="•"/>
              <a:defRPr sz="1200"/>
            </a:lvl4pPr>
            <a:lvl5pPr marL="2286000" lvl="4" indent="-298450" algn="l">
              <a:lnSpc>
                <a:spcPct val="150000"/>
              </a:lnSpc>
              <a:spcBef>
                <a:spcPts val="500"/>
              </a:spcBef>
              <a:spcAft>
                <a:spcPts val="0"/>
              </a:spcAft>
              <a:buClr>
                <a:schemeClr val="dk1"/>
              </a:buClr>
              <a:buSzPts val="1100"/>
              <a:buChar char="•"/>
              <a:defRPr sz="1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0"/>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0"/>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0"/>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42" name="Google Shape;42;p30"/>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43" name="Google Shape;43;p30"/>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44" name="Google Shape;44;p30"/>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cxnSp>
        <p:nvCxnSpPr>
          <p:cNvPr id="45" name="Google Shape;45;p30"/>
          <p:cNvCxnSpPr/>
          <p:nvPr/>
        </p:nvCxnSpPr>
        <p:spPr>
          <a:xfrm>
            <a:off x="512063" y="528668"/>
            <a:ext cx="8010146" cy="0"/>
          </a:xfrm>
          <a:prstGeom prst="straightConnector1">
            <a:avLst/>
          </a:prstGeom>
          <a:noFill/>
          <a:ln w="19050" cap="flat" cmpd="sng">
            <a:solidFill>
              <a:schemeClr val="dk1"/>
            </a:solidFill>
            <a:prstDash val="solid"/>
            <a:miter lim="800000"/>
            <a:headEnd type="none" w="sm" len="sm"/>
            <a:tailEnd type="none" w="sm" len="sm"/>
          </a:ln>
        </p:spPr>
      </p:cxnSp>
      <p:cxnSp>
        <p:nvCxnSpPr>
          <p:cNvPr id="46" name="Google Shape;46;p30"/>
          <p:cNvCxnSpPr/>
          <p:nvPr/>
        </p:nvCxnSpPr>
        <p:spPr>
          <a:xfrm>
            <a:off x="8970264" y="524938"/>
            <a:ext cx="2679191" cy="0"/>
          </a:xfrm>
          <a:prstGeom prst="straightConnector1">
            <a:avLst/>
          </a:prstGeom>
          <a:noFill/>
          <a:ln w="19050" cap="flat" cmpd="sng">
            <a:solidFill>
              <a:schemeClr val="dk1"/>
            </a:solidFill>
            <a:prstDash val="solid"/>
            <a:miter lim="800000"/>
            <a:headEnd type="none" w="sm" len="sm"/>
            <a:tailEnd type="none" w="sm" len="sm"/>
          </a:ln>
        </p:spPr>
      </p:cxnSp>
      <p:sp>
        <p:nvSpPr>
          <p:cNvPr id="47" name="Google Shape;47;p30"/>
          <p:cNvSpPr txBox="1">
            <a:spLocks noGrp="1"/>
          </p:cNvSpPr>
          <p:nvPr>
            <p:ph type="subTitle" idx="2"/>
          </p:nvPr>
        </p:nvSpPr>
        <p:spPr>
          <a:xfrm>
            <a:off x="8970264" y="574167"/>
            <a:ext cx="2573858" cy="470558"/>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89274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Column Content - Light ">
  <p:cSld name="2-Column Content - Light ">
    <p:spTree>
      <p:nvGrpSpPr>
        <p:cNvPr id="1" name="Shape 132"/>
        <p:cNvGrpSpPr/>
        <p:nvPr/>
      </p:nvGrpSpPr>
      <p:grpSpPr>
        <a:xfrm>
          <a:off x="0" y="0"/>
          <a:ext cx="0" cy="0"/>
          <a:chOff x="0" y="0"/>
          <a:chExt cx="0" cy="0"/>
        </a:xfrm>
      </p:grpSpPr>
      <p:sp>
        <p:nvSpPr>
          <p:cNvPr id="133" name="Google Shape;133;p42"/>
          <p:cNvSpPr txBox="1">
            <a:spLocks noGrp="1"/>
          </p:cNvSpPr>
          <p:nvPr>
            <p:ph type="body" idx="1"/>
          </p:nvPr>
        </p:nvSpPr>
        <p:spPr>
          <a:xfrm>
            <a:off x="512063" y="1967735"/>
            <a:ext cx="5180077" cy="4218418"/>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42"/>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42"/>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42"/>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137" name="Google Shape;137;p42"/>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138" name="Google Shape;138;p42"/>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139" name="Google Shape;139;p42"/>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140" name="Google Shape;140;p42"/>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41" name="Google Shape;141;p42"/>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142" name="Google Shape;142;p42"/>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3" name="Google Shape;143;p42"/>
          <p:cNvSpPr txBox="1">
            <a:spLocks noGrp="1"/>
          </p:cNvSpPr>
          <p:nvPr>
            <p:ph type="body" idx="3"/>
          </p:nvPr>
        </p:nvSpPr>
        <p:spPr>
          <a:xfrm>
            <a:off x="6469379" y="1981215"/>
            <a:ext cx="5180077" cy="4218418"/>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5">
  <p:cSld name="Title5">
    <p:bg>
      <p:bgPr>
        <a:solidFill>
          <a:schemeClr val="lt1"/>
        </a:solidFill>
        <a:effectLst/>
      </p:bgPr>
    </p:bg>
    <p:spTree>
      <p:nvGrpSpPr>
        <p:cNvPr id="1" name="Shape 66"/>
        <p:cNvGrpSpPr/>
        <p:nvPr/>
      </p:nvGrpSpPr>
      <p:grpSpPr>
        <a:xfrm>
          <a:off x="0" y="0"/>
          <a:ext cx="0" cy="0"/>
          <a:chOff x="0" y="0"/>
          <a:chExt cx="0" cy="0"/>
        </a:xfrm>
      </p:grpSpPr>
      <p:sp>
        <p:nvSpPr>
          <p:cNvPr id="67" name="Google Shape;67;p33"/>
          <p:cNvSpPr txBox="1">
            <a:spLocks noGrp="1"/>
          </p:cNvSpPr>
          <p:nvPr>
            <p:ph type="ctrTitle"/>
          </p:nvPr>
        </p:nvSpPr>
        <p:spPr>
          <a:xfrm>
            <a:off x="409268" y="1767841"/>
            <a:ext cx="9824829" cy="3132038"/>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chemeClr val="dk1"/>
              </a:buClr>
              <a:buSzPts val="6000"/>
              <a:buFont typeface="Georgia"/>
              <a:buNone/>
              <a:defRPr sz="6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33"/>
          <p:cNvSpPr txBox="1">
            <a:spLocks noGrp="1"/>
          </p:cNvSpPr>
          <p:nvPr>
            <p:ph type="subTitle" idx="1"/>
          </p:nvPr>
        </p:nvSpPr>
        <p:spPr>
          <a:xfrm>
            <a:off x="409268" y="4986808"/>
            <a:ext cx="9824829" cy="90599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2400"/>
              <a:buNone/>
              <a:defRPr sz="24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69" name="Google Shape;69;p33"/>
          <p:cNvCxnSpPr/>
          <p:nvPr/>
        </p:nvCxnSpPr>
        <p:spPr>
          <a:xfrm>
            <a:off x="409269" y="6083169"/>
            <a:ext cx="2743200" cy="0"/>
          </a:xfrm>
          <a:prstGeom prst="straightConnector1">
            <a:avLst/>
          </a:prstGeom>
          <a:noFill/>
          <a:ln w="38100" cap="flat" cmpd="sng">
            <a:solidFill>
              <a:schemeClr val="accent1"/>
            </a:solidFill>
            <a:prstDash val="solid"/>
            <a:miter lim="800000"/>
            <a:headEnd type="none" w="sm" len="sm"/>
            <a:tailEnd type="none" w="sm" len="sm"/>
          </a:ln>
        </p:spPr>
      </p:cxnSp>
      <p:cxnSp>
        <p:nvCxnSpPr>
          <p:cNvPr id="70" name="Google Shape;70;p33"/>
          <p:cNvCxnSpPr/>
          <p:nvPr/>
        </p:nvCxnSpPr>
        <p:spPr>
          <a:xfrm>
            <a:off x="3416609" y="6083169"/>
            <a:ext cx="6889012" cy="0"/>
          </a:xfrm>
          <a:prstGeom prst="straightConnector1">
            <a:avLst/>
          </a:prstGeom>
          <a:noFill/>
          <a:ln w="38100" cap="flat" cmpd="sng">
            <a:solidFill>
              <a:schemeClr val="accent1"/>
            </a:solidFill>
            <a:prstDash val="solid"/>
            <a:miter lim="800000"/>
            <a:headEnd type="none" w="sm" len="sm"/>
            <a:tailEnd type="none" w="sm" len="sm"/>
          </a:ln>
        </p:spPr>
      </p:cxnSp>
      <p:sp>
        <p:nvSpPr>
          <p:cNvPr id="71" name="Google Shape;71;p33"/>
          <p:cNvSpPr txBox="1">
            <a:spLocks noGrp="1"/>
          </p:cNvSpPr>
          <p:nvPr>
            <p:ph type="body" idx="2"/>
          </p:nvPr>
        </p:nvSpPr>
        <p:spPr>
          <a:xfrm>
            <a:off x="409270" y="6164132"/>
            <a:ext cx="2743200" cy="168569"/>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000"/>
              <a:buNone/>
              <a:defRPr sz="1000" b="1" i="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33"/>
          <p:cNvSpPr txBox="1">
            <a:spLocks noGrp="1"/>
          </p:cNvSpPr>
          <p:nvPr>
            <p:ph type="body" idx="3"/>
          </p:nvPr>
        </p:nvSpPr>
        <p:spPr>
          <a:xfrm>
            <a:off x="3416609" y="6164132"/>
            <a:ext cx="6522900" cy="168568"/>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000"/>
              <a:buNone/>
              <a:defRPr sz="1000" b="1" i="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33"/>
          <p:cNvPicPr preferRelativeResize="0"/>
          <p:nvPr/>
        </p:nvPicPr>
        <p:blipFill rotWithShape="1">
          <a:blip r:embed="rId2">
            <a:alphaModFix/>
          </a:blip>
          <a:srcRect/>
          <a:stretch/>
        </p:blipFill>
        <p:spPr>
          <a:xfrm>
            <a:off x="10811209" y="258020"/>
            <a:ext cx="1130409" cy="767100"/>
          </a:xfrm>
          <a:prstGeom prst="rect">
            <a:avLst/>
          </a:prstGeom>
          <a:noFill/>
          <a:ln>
            <a:noFill/>
          </a:ln>
        </p:spPr>
      </p:pic>
    </p:spTree>
    <p:extLst>
      <p:ext uri="{BB962C8B-B14F-4D97-AF65-F5344CB8AC3E}">
        <p14:creationId xmlns:p14="http://schemas.microsoft.com/office/powerpoint/2010/main" val="189950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Content - Light - 2">
  <p:cSld name="Title and Content - Light - 2">
    <p:spTree>
      <p:nvGrpSpPr>
        <p:cNvPr id="1" name="Shape 87"/>
        <p:cNvGrpSpPr/>
        <p:nvPr/>
      </p:nvGrpSpPr>
      <p:grpSpPr>
        <a:xfrm>
          <a:off x="0" y="0"/>
          <a:ext cx="0" cy="0"/>
          <a:chOff x="0" y="0"/>
          <a:chExt cx="0" cy="0"/>
        </a:xfrm>
      </p:grpSpPr>
      <p:sp>
        <p:nvSpPr>
          <p:cNvPr id="88" name="Google Shape;88;p35"/>
          <p:cNvSpPr txBox="1">
            <a:spLocks noGrp="1"/>
          </p:cNvSpPr>
          <p:nvPr>
            <p:ph type="body" idx="1"/>
          </p:nvPr>
        </p:nvSpPr>
        <p:spPr>
          <a:xfrm>
            <a:off x="512063" y="2019747"/>
            <a:ext cx="11137391"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dk1"/>
              </a:buClr>
              <a:buSzPts val="1800"/>
              <a:buChar char="•"/>
              <a:defRPr sz="1800"/>
            </a:lvl1pPr>
            <a:lvl2pPr marL="914400" lvl="1" indent="-330200" algn="l">
              <a:lnSpc>
                <a:spcPct val="150000"/>
              </a:lnSpc>
              <a:spcBef>
                <a:spcPts val="500"/>
              </a:spcBef>
              <a:spcAft>
                <a:spcPts val="0"/>
              </a:spcAft>
              <a:buClr>
                <a:schemeClr val="dk1"/>
              </a:buClr>
              <a:buSzPts val="1600"/>
              <a:buChar char="•"/>
              <a:defRPr sz="1600"/>
            </a:lvl2pPr>
            <a:lvl3pPr marL="1371600" lvl="2" indent="-317500" algn="l">
              <a:lnSpc>
                <a:spcPct val="150000"/>
              </a:lnSpc>
              <a:spcBef>
                <a:spcPts val="500"/>
              </a:spcBef>
              <a:spcAft>
                <a:spcPts val="0"/>
              </a:spcAft>
              <a:buClr>
                <a:schemeClr val="dk1"/>
              </a:buClr>
              <a:buSzPts val="1400"/>
              <a:buChar char="•"/>
              <a:defRPr sz="1400"/>
            </a:lvl3pPr>
            <a:lvl4pPr marL="1828800" lvl="3" indent="-304800" algn="l">
              <a:lnSpc>
                <a:spcPct val="150000"/>
              </a:lnSpc>
              <a:spcBef>
                <a:spcPts val="500"/>
              </a:spcBef>
              <a:spcAft>
                <a:spcPts val="0"/>
              </a:spcAft>
              <a:buClr>
                <a:schemeClr val="dk1"/>
              </a:buClr>
              <a:buSzPts val="1200"/>
              <a:buChar char="•"/>
              <a:defRPr sz="1200"/>
            </a:lvl4pPr>
            <a:lvl5pPr marL="2286000" lvl="4" indent="-298450" algn="l">
              <a:lnSpc>
                <a:spcPct val="150000"/>
              </a:lnSpc>
              <a:spcBef>
                <a:spcPts val="500"/>
              </a:spcBef>
              <a:spcAft>
                <a:spcPts val="0"/>
              </a:spcAft>
              <a:buClr>
                <a:schemeClr val="dk1"/>
              </a:buClr>
              <a:buSzPts val="1100"/>
              <a:buChar char="•"/>
              <a:defRPr sz="1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5"/>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Font typeface="Arial"/>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90" name="Google Shape;90;p35"/>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Clr>
                <a:schemeClr val="dk1"/>
              </a:buClr>
              <a:buSzPts val="1400"/>
              <a:buFont typeface="Arial"/>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91" name="Google Shape;91;p35"/>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1pPr>
            <a:lvl2pPr marL="0" marR="0" lvl="1"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2pPr>
            <a:lvl3pPr marL="0" marR="0" lvl="2"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3pPr>
            <a:lvl4pPr marL="0" marR="0" lvl="3"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4pPr>
            <a:lvl5pPr marL="0" marR="0" lvl="4"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5pPr>
            <a:lvl6pPr marL="0" marR="0" lvl="5"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6pPr>
            <a:lvl7pPr marL="0" marR="0" lvl="6"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7pPr>
            <a:lvl8pPr marL="0" marR="0" lvl="7"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8pPr>
            <a:lvl9pPr marL="0" marR="0" lvl="8" indent="0" algn="r">
              <a:spcBef>
                <a:spcPts val="0"/>
              </a:spcBef>
              <a:spcAft>
                <a:spcPts val="0"/>
              </a:spcAft>
              <a:buClr>
                <a:schemeClr val="dk1"/>
              </a:buClr>
              <a:buSzPts val="900"/>
              <a:buFont typeface="Arial"/>
              <a:buNone/>
              <a:defRPr sz="9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92" name="Google Shape;92;p35"/>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93" name="Google Shape;93;p35"/>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94" name="Google Shape;94;p35"/>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95" name="Google Shape;95;p35"/>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96" name="Google Shape;96;p35"/>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97" name="Google Shape;97;p35"/>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12150141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Content - Dark - 2">
  <p:cSld name="Title and Content - Dark - 2">
    <p:bg>
      <p:bgPr>
        <a:solidFill>
          <a:schemeClr val="dk1"/>
        </a:solidFill>
        <a:effectLst/>
      </p:bgPr>
    </p:bg>
    <p:spTree>
      <p:nvGrpSpPr>
        <p:cNvPr id="1" name="Shape 98"/>
        <p:cNvGrpSpPr/>
        <p:nvPr/>
      </p:nvGrpSpPr>
      <p:grpSpPr>
        <a:xfrm>
          <a:off x="0" y="0"/>
          <a:ext cx="0" cy="0"/>
          <a:chOff x="0" y="0"/>
          <a:chExt cx="0" cy="0"/>
        </a:xfrm>
      </p:grpSpPr>
      <p:sp>
        <p:nvSpPr>
          <p:cNvPr id="99" name="Google Shape;99;p36"/>
          <p:cNvSpPr txBox="1">
            <a:spLocks noGrp="1"/>
          </p:cNvSpPr>
          <p:nvPr>
            <p:ph type="body" idx="1"/>
          </p:nvPr>
        </p:nvSpPr>
        <p:spPr>
          <a:xfrm>
            <a:off x="512063" y="2019747"/>
            <a:ext cx="11137391" cy="4271325"/>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Clr>
                <a:schemeClr val="lt2"/>
              </a:buClr>
              <a:buSzPts val="1800"/>
              <a:buChar char="•"/>
              <a:defRPr sz="1800">
                <a:solidFill>
                  <a:schemeClr val="lt2"/>
                </a:solidFill>
              </a:defRPr>
            </a:lvl1pPr>
            <a:lvl2pPr marL="914400" lvl="1" indent="-330200" algn="l">
              <a:lnSpc>
                <a:spcPct val="150000"/>
              </a:lnSpc>
              <a:spcBef>
                <a:spcPts val="500"/>
              </a:spcBef>
              <a:spcAft>
                <a:spcPts val="0"/>
              </a:spcAft>
              <a:buClr>
                <a:schemeClr val="lt2"/>
              </a:buClr>
              <a:buSzPts val="1600"/>
              <a:buChar char="•"/>
              <a:defRPr sz="1600">
                <a:solidFill>
                  <a:schemeClr val="lt2"/>
                </a:solidFill>
              </a:defRPr>
            </a:lvl2pPr>
            <a:lvl3pPr marL="1371600" lvl="2" indent="-317500" algn="l">
              <a:lnSpc>
                <a:spcPct val="150000"/>
              </a:lnSpc>
              <a:spcBef>
                <a:spcPts val="500"/>
              </a:spcBef>
              <a:spcAft>
                <a:spcPts val="0"/>
              </a:spcAft>
              <a:buClr>
                <a:schemeClr val="lt2"/>
              </a:buClr>
              <a:buSzPts val="1400"/>
              <a:buChar char="•"/>
              <a:defRPr sz="1400">
                <a:solidFill>
                  <a:schemeClr val="lt2"/>
                </a:solidFill>
              </a:defRPr>
            </a:lvl3pPr>
            <a:lvl4pPr marL="1828800" lvl="3" indent="-304800" algn="l">
              <a:lnSpc>
                <a:spcPct val="150000"/>
              </a:lnSpc>
              <a:spcBef>
                <a:spcPts val="500"/>
              </a:spcBef>
              <a:spcAft>
                <a:spcPts val="0"/>
              </a:spcAft>
              <a:buClr>
                <a:schemeClr val="lt2"/>
              </a:buClr>
              <a:buSzPts val="1200"/>
              <a:buChar char="•"/>
              <a:defRPr sz="1200">
                <a:solidFill>
                  <a:schemeClr val="lt2"/>
                </a:solidFill>
              </a:defRPr>
            </a:lvl4pPr>
            <a:lvl5pPr marL="2286000" lvl="4" indent="-298450" algn="l">
              <a:lnSpc>
                <a:spcPct val="150000"/>
              </a:lnSpc>
              <a:spcBef>
                <a:spcPts val="500"/>
              </a:spcBef>
              <a:spcAft>
                <a:spcPts val="0"/>
              </a:spcAft>
              <a:buClr>
                <a:schemeClr val="lt2"/>
              </a:buClr>
              <a:buSzPts val="1100"/>
              <a:buChar char="•"/>
              <a:defRPr sz="1100">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36"/>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1400"/>
              <a:buFont typeface="Arial"/>
              <a:buNone/>
              <a:defRPr>
                <a:solidFill>
                  <a:schemeClr val="lt2"/>
                </a:solidFill>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101" name="Google Shape;101;p36"/>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Clr>
                <a:schemeClr val="lt2"/>
              </a:buClr>
              <a:buSzPts val="1400"/>
              <a:buFont typeface="Arial"/>
              <a:buNone/>
              <a:defRPr>
                <a:solidFill>
                  <a:schemeClr val="lt2"/>
                </a:solidFill>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102" name="Google Shape;102;p36"/>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1pPr>
            <a:lvl2pPr marL="0" marR="0" lvl="1"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2pPr>
            <a:lvl3pPr marL="0" marR="0" lvl="2"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3pPr>
            <a:lvl4pPr marL="0" marR="0" lvl="3"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4pPr>
            <a:lvl5pPr marL="0" marR="0" lvl="4"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5pPr>
            <a:lvl6pPr marL="0" marR="0" lvl="5"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6pPr>
            <a:lvl7pPr marL="0" marR="0" lvl="6"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7pPr>
            <a:lvl8pPr marL="0" marR="0" lvl="7"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8pPr>
            <a:lvl9pPr marL="0" marR="0" lvl="8" indent="0" algn="r">
              <a:spcBef>
                <a:spcPts val="0"/>
              </a:spcBef>
              <a:spcAft>
                <a:spcPts val="0"/>
              </a:spcAft>
              <a:buClr>
                <a:schemeClr val="lt2"/>
              </a:buClr>
              <a:buSzPts val="900"/>
              <a:buFont typeface="Arial"/>
              <a:buNone/>
              <a:defRPr sz="900" b="1"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103" name="Google Shape;103;p36"/>
          <p:cNvCxnSpPr/>
          <p:nvPr/>
        </p:nvCxnSpPr>
        <p:spPr>
          <a:xfrm>
            <a:off x="228599" y="6450250"/>
            <a:ext cx="2696657" cy="0"/>
          </a:xfrm>
          <a:prstGeom prst="straightConnector1">
            <a:avLst/>
          </a:prstGeom>
          <a:noFill/>
          <a:ln w="9525" cap="flat" cmpd="sng">
            <a:solidFill>
              <a:schemeClr val="lt2"/>
            </a:solidFill>
            <a:prstDash val="solid"/>
            <a:miter lim="800000"/>
            <a:headEnd type="none" w="sm" len="sm"/>
            <a:tailEnd type="none" w="sm" len="sm"/>
          </a:ln>
        </p:spPr>
      </p:cxnSp>
      <p:cxnSp>
        <p:nvCxnSpPr>
          <p:cNvPr id="104" name="Google Shape;104;p36"/>
          <p:cNvCxnSpPr/>
          <p:nvPr/>
        </p:nvCxnSpPr>
        <p:spPr>
          <a:xfrm>
            <a:off x="3063595" y="6450250"/>
            <a:ext cx="7794594" cy="0"/>
          </a:xfrm>
          <a:prstGeom prst="straightConnector1">
            <a:avLst/>
          </a:prstGeom>
          <a:noFill/>
          <a:ln w="9525" cap="flat" cmpd="sng">
            <a:solidFill>
              <a:schemeClr val="lt2"/>
            </a:solidFill>
            <a:prstDash val="solid"/>
            <a:miter lim="800000"/>
            <a:headEnd type="none" w="sm" len="sm"/>
            <a:tailEnd type="none" w="sm" len="sm"/>
          </a:ln>
        </p:spPr>
      </p:cxnSp>
      <p:cxnSp>
        <p:nvCxnSpPr>
          <p:cNvPr id="105" name="Google Shape;105;p36"/>
          <p:cNvCxnSpPr/>
          <p:nvPr/>
        </p:nvCxnSpPr>
        <p:spPr>
          <a:xfrm>
            <a:off x="10991354" y="6450250"/>
            <a:ext cx="987286" cy="0"/>
          </a:xfrm>
          <a:prstGeom prst="straightConnector1">
            <a:avLst/>
          </a:prstGeom>
          <a:noFill/>
          <a:ln w="9525" cap="flat" cmpd="sng">
            <a:solidFill>
              <a:schemeClr val="lt2"/>
            </a:solidFill>
            <a:prstDash val="solid"/>
            <a:miter lim="800000"/>
            <a:headEnd type="none" w="sm" len="sm"/>
            <a:tailEnd type="none" w="sm" len="sm"/>
          </a:ln>
        </p:spPr>
      </p:cxnSp>
      <p:sp>
        <p:nvSpPr>
          <p:cNvPr id="106" name="Google Shape;106;p36"/>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07" name="Google Shape;107;p36"/>
          <p:cNvCxnSpPr/>
          <p:nvPr/>
        </p:nvCxnSpPr>
        <p:spPr>
          <a:xfrm>
            <a:off x="512063" y="835834"/>
            <a:ext cx="11137392" cy="0"/>
          </a:xfrm>
          <a:prstGeom prst="straightConnector1">
            <a:avLst/>
          </a:prstGeom>
          <a:noFill/>
          <a:ln w="19050" cap="flat" cmpd="sng">
            <a:solidFill>
              <a:schemeClr val="lt2"/>
            </a:solidFill>
            <a:prstDash val="solid"/>
            <a:miter lim="800000"/>
            <a:headEnd type="none" w="sm" len="sm"/>
            <a:tailEnd type="none" w="sm" len="sm"/>
          </a:ln>
        </p:spPr>
      </p:cxnSp>
      <p:sp>
        <p:nvSpPr>
          <p:cNvPr id="108" name="Google Shape;108;p36"/>
          <p:cNvSpPr txBox="1">
            <a:spLocks noGrp="1"/>
          </p:cNvSpPr>
          <p:nvPr>
            <p:ph type="subTitle" idx="2"/>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26259866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Section Header and Photo - Dark">
  <p:cSld name="Section Header and Photo - Dark">
    <p:bg>
      <p:bgPr>
        <a:solidFill>
          <a:schemeClr val="dk1"/>
        </a:solidFill>
        <a:effectLst/>
      </p:bgPr>
    </p:bg>
    <p:spTree>
      <p:nvGrpSpPr>
        <p:cNvPr id="1" name="Shape 701"/>
        <p:cNvGrpSpPr/>
        <p:nvPr/>
      </p:nvGrpSpPr>
      <p:grpSpPr>
        <a:xfrm>
          <a:off x="0" y="0"/>
          <a:ext cx="0" cy="0"/>
          <a:chOff x="0" y="0"/>
          <a:chExt cx="0" cy="0"/>
        </a:xfrm>
      </p:grpSpPr>
      <p:sp>
        <p:nvSpPr>
          <p:cNvPr id="702" name="Google Shape;702;g12e75091e5c_0_1590"/>
          <p:cNvSpPr txBox="1">
            <a:spLocks noGrp="1"/>
          </p:cNvSpPr>
          <p:nvPr>
            <p:ph type="dt" idx="10"/>
          </p:nvPr>
        </p:nvSpPr>
        <p:spPr>
          <a:xfrm>
            <a:off x="228599" y="6466762"/>
            <a:ext cx="2696700" cy="1863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3" name="Google Shape;703;g12e75091e5c_0_1590"/>
          <p:cNvSpPr txBox="1">
            <a:spLocks noGrp="1"/>
          </p:cNvSpPr>
          <p:nvPr>
            <p:ph type="ftr" idx="11"/>
          </p:nvPr>
        </p:nvSpPr>
        <p:spPr>
          <a:xfrm>
            <a:off x="3063595" y="6466762"/>
            <a:ext cx="7794600" cy="1863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4" name="Google Shape;704;g12e75091e5c_0_1590"/>
          <p:cNvSpPr txBox="1">
            <a:spLocks noGrp="1"/>
          </p:cNvSpPr>
          <p:nvPr>
            <p:ph type="sldNum" idx="12"/>
          </p:nvPr>
        </p:nvSpPr>
        <p:spPr>
          <a:xfrm>
            <a:off x="10991354" y="6466762"/>
            <a:ext cx="987300" cy="1863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705" name="Google Shape;705;g12e75091e5c_0_1590"/>
          <p:cNvCxnSpPr/>
          <p:nvPr/>
        </p:nvCxnSpPr>
        <p:spPr>
          <a:xfrm>
            <a:off x="228599" y="6450250"/>
            <a:ext cx="2696700" cy="0"/>
          </a:xfrm>
          <a:prstGeom prst="straightConnector1">
            <a:avLst/>
          </a:prstGeom>
          <a:noFill/>
          <a:ln w="9525" cap="flat" cmpd="sng">
            <a:solidFill>
              <a:schemeClr val="lt1"/>
            </a:solidFill>
            <a:prstDash val="solid"/>
            <a:miter lim="800000"/>
            <a:headEnd type="none" w="sm" len="sm"/>
            <a:tailEnd type="none" w="sm" len="sm"/>
          </a:ln>
        </p:spPr>
      </p:cxnSp>
      <p:cxnSp>
        <p:nvCxnSpPr>
          <p:cNvPr id="706" name="Google Shape;706;g12e75091e5c_0_1590"/>
          <p:cNvCxnSpPr/>
          <p:nvPr/>
        </p:nvCxnSpPr>
        <p:spPr>
          <a:xfrm>
            <a:off x="3063595" y="6450250"/>
            <a:ext cx="7794600" cy="0"/>
          </a:xfrm>
          <a:prstGeom prst="straightConnector1">
            <a:avLst/>
          </a:prstGeom>
          <a:noFill/>
          <a:ln w="9525" cap="flat" cmpd="sng">
            <a:solidFill>
              <a:schemeClr val="lt1"/>
            </a:solidFill>
            <a:prstDash val="solid"/>
            <a:miter lim="800000"/>
            <a:headEnd type="none" w="sm" len="sm"/>
            <a:tailEnd type="none" w="sm" len="sm"/>
          </a:ln>
        </p:spPr>
      </p:cxnSp>
      <p:cxnSp>
        <p:nvCxnSpPr>
          <p:cNvPr id="707" name="Google Shape;707;g12e75091e5c_0_1590"/>
          <p:cNvCxnSpPr/>
          <p:nvPr/>
        </p:nvCxnSpPr>
        <p:spPr>
          <a:xfrm>
            <a:off x="10991354" y="6450250"/>
            <a:ext cx="987300" cy="0"/>
          </a:xfrm>
          <a:prstGeom prst="straightConnector1">
            <a:avLst/>
          </a:prstGeom>
          <a:noFill/>
          <a:ln w="9525" cap="flat" cmpd="sng">
            <a:solidFill>
              <a:schemeClr val="lt1"/>
            </a:solidFill>
            <a:prstDash val="solid"/>
            <a:miter lim="800000"/>
            <a:headEnd type="none" w="sm" len="sm"/>
            <a:tailEnd type="none" w="sm" len="sm"/>
          </a:ln>
        </p:spPr>
      </p:cxnSp>
      <p:sp>
        <p:nvSpPr>
          <p:cNvPr id="708" name="Google Shape;708;g12e75091e5c_0_1590"/>
          <p:cNvSpPr/>
          <p:nvPr/>
        </p:nvSpPr>
        <p:spPr>
          <a:xfrm>
            <a:off x="6218523" y="792622"/>
            <a:ext cx="5058000" cy="493770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09" name="Google Shape;709;g12e75091e5c_0_1590"/>
          <p:cNvSpPr txBox="1">
            <a:spLocks noGrp="1"/>
          </p:cNvSpPr>
          <p:nvPr>
            <p:ph type="title"/>
          </p:nvPr>
        </p:nvSpPr>
        <p:spPr>
          <a:xfrm>
            <a:off x="228599" y="386363"/>
            <a:ext cx="5471100" cy="5750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4800"/>
              <a:buFont typeface="Georgia"/>
              <a:buNone/>
              <a:defRPr sz="4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710" name="Google Shape;710;g12e75091e5c_0_1590"/>
          <p:cNvPicPr preferRelativeResize="0"/>
          <p:nvPr/>
        </p:nvPicPr>
        <p:blipFill rotWithShape="1">
          <a:blip r:embed="rId2">
            <a:alphaModFix/>
          </a:blip>
          <a:srcRect/>
          <a:stretch/>
        </p:blipFill>
        <p:spPr>
          <a:xfrm>
            <a:off x="10858189" y="277668"/>
            <a:ext cx="1055551" cy="716297"/>
          </a:xfrm>
          <a:prstGeom prst="rect">
            <a:avLst/>
          </a:prstGeom>
          <a:noFill/>
          <a:ln>
            <a:noFill/>
          </a:ln>
        </p:spPr>
      </p:pic>
    </p:spTree>
    <p:extLst>
      <p:ext uri="{BB962C8B-B14F-4D97-AF65-F5344CB8AC3E}">
        <p14:creationId xmlns:p14="http://schemas.microsoft.com/office/powerpoint/2010/main" val="21022039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2-Column Content - Light ">
  <p:cSld name="2-Column Content - Light ">
    <p:spTree>
      <p:nvGrpSpPr>
        <p:cNvPr id="1" name="Shape 407"/>
        <p:cNvGrpSpPr/>
        <p:nvPr/>
      </p:nvGrpSpPr>
      <p:grpSpPr>
        <a:xfrm>
          <a:off x="0" y="0"/>
          <a:ext cx="0" cy="0"/>
          <a:chOff x="0" y="0"/>
          <a:chExt cx="0" cy="0"/>
        </a:xfrm>
      </p:grpSpPr>
      <p:sp>
        <p:nvSpPr>
          <p:cNvPr id="408" name="Google Shape;408;g12e75091e5c_0_1296"/>
          <p:cNvSpPr txBox="1">
            <a:spLocks noGrp="1"/>
          </p:cNvSpPr>
          <p:nvPr>
            <p:ph type="body" idx="1"/>
          </p:nvPr>
        </p:nvSpPr>
        <p:spPr>
          <a:xfrm>
            <a:off x="512063" y="1967735"/>
            <a:ext cx="5180100" cy="4218300"/>
          </a:xfrm>
          <a:prstGeom prst="rect">
            <a:avLst/>
          </a:prstGeom>
          <a:noFill/>
          <a:ln>
            <a:noFill/>
          </a:ln>
        </p:spPr>
        <p:txBody>
          <a:bodyPr spcFirstLastPara="1" wrap="square" lIns="91425" tIns="45700" rIns="91425" bIns="45700" anchor="t" anchorCtr="0">
            <a:normAutofit/>
          </a:bodyPr>
          <a:lstStyle>
            <a:lvl1pPr marL="457200" lvl="0" indent="-355600" algn="l" rtl="0">
              <a:lnSpc>
                <a:spcPct val="150000"/>
              </a:lnSpc>
              <a:spcBef>
                <a:spcPts val="1000"/>
              </a:spcBef>
              <a:spcAft>
                <a:spcPts val="0"/>
              </a:spcAft>
              <a:buClr>
                <a:schemeClr val="dk1"/>
              </a:buClr>
              <a:buSzPts val="2000"/>
              <a:buChar char="•"/>
              <a:defRPr/>
            </a:lvl1pPr>
            <a:lvl2pPr marL="914400" lvl="1" indent="-342900" algn="l" rtl="0">
              <a:lnSpc>
                <a:spcPct val="150000"/>
              </a:lnSpc>
              <a:spcBef>
                <a:spcPts val="500"/>
              </a:spcBef>
              <a:spcAft>
                <a:spcPts val="0"/>
              </a:spcAft>
              <a:buClr>
                <a:schemeClr val="dk1"/>
              </a:buClr>
              <a:buSzPts val="1800"/>
              <a:buChar char="•"/>
              <a:defRPr/>
            </a:lvl2pPr>
            <a:lvl3pPr marL="1371600" lvl="2" indent="-330200" algn="l" rtl="0">
              <a:lnSpc>
                <a:spcPct val="150000"/>
              </a:lnSpc>
              <a:spcBef>
                <a:spcPts val="500"/>
              </a:spcBef>
              <a:spcAft>
                <a:spcPts val="0"/>
              </a:spcAft>
              <a:buClr>
                <a:schemeClr val="dk1"/>
              </a:buClr>
              <a:buSzPts val="1600"/>
              <a:buChar char="•"/>
              <a:defRPr/>
            </a:lvl3pPr>
            <a:lvl4pPr marL="1828800" lvl="3" indent="-317500" algn="l" rtl="0">
              <a:lnSpc>
                <a:spcPct val="150000"/>
              </a:lnSpc>
              <a:spcBef>
                <a:spcPts val="500"/>
              </a:spcBef>
              <a:spcAft>
                <a:spcPts val="0"/>
              </a:spcAft>
              <a:buClr>
                <a:schemeClr val="dk1"/>
              </a:buClr>
              <a:buSzPts val="1400"/>
              <a:buChar char="•"/>
              <a:defRPr/>
            </a:lvl4pPr>
            <a:lvl5pPr marL="2286000" lvl="4" indent="-304800" algn="l" rtl="0">
              <a:lnSpc>
                <a:spcPct val="150000"/>
              </a:lnSpc>
              <a:spcBef>
                <a:spcPts val="500"/>
              </a:spcBef>
              <a:spcAft>
                <a:spcPts val="0"/>
              </a:spcAft>
              <a:buClr>
                <a:schemeClr val="dk1"/>
              </a:buClr>
              <a:buSzPts val="12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09" name="Google Shape;409;g12e75091e5c_0_1296"/>
          <p:cNvSpPr txBox="1">
            <a:spLocks noGrp="1"/>
          </p:cNvSpPr>
          <p:nvPr>
            <p:ph type="dt" idx="10"/>
          </p:nvPr>
        </p:nvSpPr>
        <p:spPr>
          <a:xfrm>
            <a:off x="228599" y="6466762"/>
            <a:ext cx="2696700" cy="1863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0" name="Google Shape;410;g12e75091e5c_0_1296"/>
          <p:cNvSpPr txBox="1">
            <a:spLocks noGrp="1"/>
          </p:cNvSpPr>
          <p:nvPr>
            <p:ph type="ftr" idx="11"/>
          </p:nvPr>
        </p:nvSpPr>
        <p:spPr>
          <a:xfrm>
            <a:off x="3063595" y="6466762"/>
            <a:ext cx="7794600" cy="1863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1" name="Google Shape;411;g12e75091e5c_0_1296"/>
          <p:cNvSpPr txBox="1">
            <a:spLocks noGrp="1"/>
          </p:cNvSpPr>
          <p:nvPr>
            <p:ph type="sldNum" idx="12"/>
          </p:nvPr>
        </p:nvSpPr>
        <p:spPr>
          <a:xfrm>
            <a:off x="10991354" y="6466762"/>
            <a:ext cx="987300" cy="1863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412" name="Google Shape;412;g12e75091e5c_0_1296"/>
          <p:cNvCxnSpPr/>
          <p:nvPr/>
        </p:nvCxnSpPr>
        <p:spPr>
          <a:xfrm>
            <a:off x="228599" y="6450250"/>
            <a:ext cx="2696700" cy="0"/>
          </a:xfrm>
          <a:prstGeom prst="straightConnector1">
            <a:avLst/>
          </a:prstGeom>
          <a:noFill/>
          <a:ln w="9525" cap="flat" cmpd="sng">
            <a:solidFill>
              <a:schemeClr val="dk1"/>
            </a:solidFill>
            <a:prstDash val="solid"/>
            <a:miter lim="800000"/>
            <a:headEnd type="none" w="sm" len="sm"/>
            <a:tailEnd type="none" w="sm" len="sm"/>
          </a:ln>
        </p:spPr>
      </p:cxnSp>
      <p:cxnSp>
        <p:nvCxnSpPr>
          <p:cNvPr id="413" name="Google Shape;413;g12e75091e5c_0_1296"/>
          <p:cNvCxnSpPr/>
          <p:nvPr/>
        </p:nvCxnSpPr>
        <p:spPr>
          <a:xfrm>
            <a:off x="3063595" y="6450250"/>
            <a:ext cx="7794600" cy="0"/>
          </a:xfrm>
          <a:prstGeom prst="straightConnector1">
            <a:avLst/>
          </a:prstGeom>
          <a:noFill/>
          <a:ln w="9525" cap="flat" cmpd="sng">
            <a:solidFill>
              <a:schemeClr val="dk1"/>
            </a:solidFill>
            <a:prstDash val="solid"/>
            <a:miter lim="800000"/>
            <a:headEnd type="none" w="sm" len="sm"/>
            <a:tailEnd type="none" w="sm" len="sm"/>
          </a:ln>
        </p:spPr>
      </p:cxnSp>
      <p:cxnSp>
        <p:nvCxnSpPr>
          <p:cNvPr id="414" name="Google Shape;414;g12e75091e5c_0_1296"/>
          <p:cNvCxnSpPr/>
          <p:nvPr/>
        </p:nvCxnSpPr>
        <p:spPr>
          <a:xfrm>
            <a:off x="10991354" y="6450250"/>
            <a:ext cx="987300" cy="0"/>
          </a:xfrm>
          <a:prstGeom prst="straightConnector1">
            <a:avLst/>
          </a:prstGeom>
          <a:noFill/>
          <a:ln w="9525" cap="flat" cmpd="sng">
            <a:solidFill>
              <a:schemeClr val="dk1"/>
            </a:solidFill>
            <a:prstDash val="solid"/>
            <a:miter lim="800000"/>
            <a:headEnd type="none" w="sm" len="sm"/>
            <a:tailEnd type="none" w="sm" len="sm"/>
          </a:ln>
        </p:spPr>
      </p:cxnSp>
      <p:sp>
        <p:nvSpPr>
          <p:cNvPr id="415" name="Google Shape;415;g12e75091e5c_0_1296"/>
          <p:cNvSpPr txBox="1">
            <a:spLocks noGrp="1"/>
          </p:cNvSpPr>
          <p:nvPr>
            <p:ph type="title"/>
          </p:nvPr>
        </p:nvSpPr>
        <p:spPr>
          <a:xfrm>
            <a:off x="512064" y="907876"/>
            <a:ext cx="11137500" cy="9699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dk1"/>
              </a:buClr>
              <a:buSzPts val="3200"/>
              <a:buFont typeface="Georgia"/>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cxnSp>
        <p:nvCxnSpPr>
          <p:cNvPr id="416" name="Google Shape;416;g12e75091e5c_0_1296"/>
          <p:cNvCxnSpPr/>
          <p:nvPr/>
        </p:nvCxnSpPr>
        <p:spPr>
          <a:xfrm>
            <a:off x="512063" y="835834"/>
            <a:ext cx="11137500" cy="0"/>
          </a:xfrm>
          <a:prstGeom prst="straightConnector1">
            <a:avLst/>
          </a:prstGeom>
          <a:noFill/>
          <a:ln w="19050" cap="flat" cmpd="sng">
            <a:solidFill>
              <a:schemeClr val="dk1"/>
            </a:solidFill>
            <a:prstDash val="solid"/>
            <a:miter lim="800000"/>
            <a:headEnd type="none" w="sm" len="sm"/>
            <a:tailEnd type="none" w="sm" len="sm"/>
          </a:ln>
        </p:spPr>
      </p:cxnSp>
      <p:sp>
        <p:nvSpPr>
          <p:cNvPr id="417" name="Google Shape;417;g12e75091e5c_0_1296"/>
          <p:cNvSpPr txBox="1">
            <a:spLocks noGrp="1"/>
          </p:cNvSpPr>
          <p:nvPr>
            <p:ph type="subTitle" idx="2"/>
          </p:nvPr>
        </p:nvSpPr>
        <p:spPr>
          <a:xfrm>
            <a:off x="512064" y="463309"/>
            <a:ext cx="11137500" cy="30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1000"/>
              </a:spcBef>
              <a:spcAft>
                <a:spcPts val="0"/>
              </a:spcAft>
              <a:buClr>
                <a:schemeClr val="accent1"/>
              </a:buClr>
              <a:buSzPts val="1400"/>
              <a:buNone/>
              <a:defRPr sz="1400">
                <a:solidFill>
                  <a:schemeClr val="accent1"/>
                </a:solidFill>
              </a:defRPr>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418" name="Google Shape;418;g12e75091e5c_0_1296"/>
          <p:cNvSpPr txBox="1">
            <a:spLocks noGrp="1"/>
          </p:cNvSpPr>
          <p:nvPr>
            <p:ph type="body" idx="3"/>
          </p:nvPr>
        </p:nvSpPr>
        <p:spPr>
          <a:xfrm>
            <a:off x="6469379" y="1981215"/>
            <a:ext cx="5180100" cy="4218300"/>
          </a:xfrm>
          <a:prstGeom prst="rect">
            <a:avLst/>
          </a:prstGeom>
          <a:noFill/>
          <a:ln>
            <a:noFill/>
          </a:ln>
        </p:spPr>
        <p:txBody>
          <a:bodyPr spcFirstLastPara="1" wrap="square" lIns="91425" tIns="45700" rIns="91425" bIns="45700" anchor="t" anchorCtr="0">
            <a:normAutofit/>
          </a:bodyPr>
          <a:lstStyle>
            <a:lvl1pPr marL="457200" lvl="0" indent="-355600" algn="l" rtl="0">
              <a:lnSpc>
                <a:spcPct val="150000"/>
              </a:lnSpc>
              <a:spcBef>
                <a:spcPts val="1000"/>
              </a:spcBef>
              <a:spcAft>
                <a:spcPts val="0"/>
              </a:spcAft>
              <a:buClr>
                <a:schemeClr val="dk1"/>
              </a:buClr>
              <a:buSzPts val="2000"/>
              <a:buChar char="•"/>
              <a:defRPr/>
            </a:lvl1pPr>
            <a:lvl2pPr marL="914400" lvl="1" indent="-342900" algn="l" rtl="0">
              <a:lnSpc>
                <a:spcPct val="150000"/>
              </a:lnSpc>
              <a:spcBef>
                <a:spcPts val="500"/>
              </a:spcBef>
              <a:spcAft>
                <a:spcPts val="0"/>
              </a:spcAft>
              <a:buClr>
                <a:schemeClr val="dk1"/>
              </a:buClr>
              <a:buSzPts val="1800"/>
              <a:buChar char="•"/>
              <a:defRPr/>
            </a:lvl2pPr>
            <a:lvl3pPr marL="1371600" lvl="2" indent="-330200" algn="l" rtl="0">
              <a:lnSpc>
                <a:spcPct val="150000"/>
              </a:lnSpc>
              <a:spcBef>
                <a:spcPts val="500"/>
              </a:spcBef>
              <a:spcAft>
                <a:spcPts val="0"/>
              </a:spcAft>
              <a:buClr>
                <a:schemeClr val="dk1"/>
              </a:buClr>
              <a:buSzPts val="1600"/>
              <a:buChar char="•"/>
              <a:defRPr/>
            </a:lvl3pPr>
            <a:lvl4pPr marL="1828800" lvl="3" indent="-317500" algn="l" rtl="0">
              <a:lnSpc>
                <a:spcPct val="150000"/>
              </a:lnSpc>
              <a:spcBef>
                <a:spcPts val="500"/>
              </a:spcBef>
              <a:spcAft>
                <a:spcPts val="0"/>
              </a:spcAft>
              <a:buClr>
                <a:schemeClr val="dk1"/>
              </a:buClr>
              <a:buSzPts val="1400"/>
              <a:buChar char="•"/>
              <a:defRPr/>
            </a:lvl4pPr>
            <a:lvl5pPr marL="2286000" lvl="4" indent="-304800" algn="l" rtl="0">
              <a:lnSpc>
                <a:spcPct val="150000"/>
              </a:lnSpc>
              <a:spcBef>
                <a:spcPts val="500"/>
              </a:spcBef>
              <a:spcAft>
                <a:spcPts val="0"/>
              </a:spcAft>
              <a:buClr>
                <a:schemeClr val="dk1"/>
              </a:buClr>
              <a:buSzPts val="12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484315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1_Title and Content - Light - 1">
  <p:cSld name="1_Title and Content - Light - 1">
    <p:spTree>
      <p:nvGrpSpPr>
        <p:cNvPr id="1" name="Shape 419"/>
        <p:cNvGrpSpPr/>
        <p:nvPr/>
      </p:nvGrpSpPr>
      <p:grpSpPr>
        <a:xfrm>
          <a:off x="0" y="0"/>
          <a:ext cx="0" cy="0"/>
          <a:chOff x="0" y="0"/>
          <a:chExt cx="0" cy="0"/>
        </a:xfrm>
      </p:grpSpPr>
      <p:sp>
        <p:nvSpPr>
          <p:cNvPr id="420" name="Google Shape;420;g12e75091e5c_0_1308"/>
          <p:cNvSpPr txBox="1">
            <a:spLocks noGrp="1"/>
          </p:cNvSpPr>
          <p:nvPr>
            <p:ph type="title"/>
          </p:nvPr>
        </p:nvSpPr>
        <p:spPr>
          <a:xfrm>
            <a:off x="512063" y="577897"/>
            <a:ext cx="11137500" cy="8817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dk1"/>
              </a:buClr>
              <a:buSzPts val="3200"/>
              <a:buFont typeface="Georgia"/>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1" name="Google Shape;421;g12e75091e5c_0_1308"/>
          <p:cNvSpPr txBox="1">
            <a:spLocks noGrp="1"/>
          </p:cNvSpPr>
          <p:nvPr>
            <p:ph type="body" idx="1"/>
          </p:nvPr>
        </p:nvSpPr>
        <p:spPr>
          <a:xfrm>
            <a:off x="512063" y="1591056"/>
            <a:ext cx="11137500" cy="4535400"/>
          </a:xfrm>
          <a:prstGeom prst="rect">
            <a:avLst/>
          </a:prstGeom>
          <a:noFill/>
          <a:ln>
            <a:noFill/>
          </a:ln>
        </p:spPr>
        <p:txBody>
          <a:bodyPr spcFirstLastPara="1" wrap="square" lIns="91425" tIns="45700" rIns="91425" bIns="45700" anchor="t" anchorCtr="0">
            <a:normAutofit/>
          </a:bodyPr>
          <a:lstStyle>
            <a:lvl1pPr marL="457200" lvl="0" indent="-342900" algn="l" rtl="0">
              <a:lnSpc>
                <a:spcPct val="105000"/>
              </a:lnSpc>
              <a:spcBef>
                <a:spcPts val="1000"/>
              </a:spcBef>
              <a:spcAft>
                <a:spcPts val="0"/>
              </a:spcAft>
              <a:buClr>
                <a:schemeClr val="dk1"/>
              </a:buClr>
              <a:buSzPts val="1800"/>
              <a:buChar char="•"/>
              <a:defRPr sz="1800"/>
            </a:lvl1pPr>
            <a:lvl2pPr marL="914400" lvl="1" indent="-330200" algn="l" rtl="0">
              <a:lnSpc>
                <a:spcPct val="105000"/>
              </a:lnSpc>
              <a:spcBef>
                <a:spcPts val="500"/>
              </a:spcBef>
              <a:spcAft>
                <a:spcPts val="0"/>
              </a:spcAft>
              <a:buClr>
                <a:schemeClr val="dk1"/>
              </a:buClr>
              <a:buSzPts val="1600"/>
              <a:buChar char="•"/>
              <a:defRPr sz="1600"/>
            </a:lvl2pPr>
            <a:lvl3pPr marL="1371600" lvl="2" indent="-317500" algn="l" rtl="0">
              <a:lnSpc>
                <a:spcPct val="105000"/>
              </a:lnSpc>
              <a:spcBef>
                <a:spcPts val="500"/>
              </a:spcBef>
              <a:spcAft>
                <a:spcPts val="0"/>
              </a:spcAft>
              <a:buClr>
                <a:schemeClr val="dk1"/>
              </a:buClr>
              <a:buSzPts val="1400"/>
              <a:buChar char="•"/>
              <a:defRPr sz="1400"/>
            </a:lvl3pPr>
            <a:lvl4pPr marL="1828800" lvl="3" indent="-304800" algn="l" rtl="0">
              <a:lnSpc>
                <a:spcPct val="105000"/>
              </a:lnSpc>
              <a:spcBef>
                <a:spcPts val="500"/>
              </a:spcBef>
              <a:spcAft>
                <a:spcPts val="0"/>
              </a:spcAft>
              <a:buClr>
                <a:schemeClr val="dk1"/>
              </a:buClr>
              <a:buSzPts val="1200"/>
              <a:buChar char="•"/>
              <a:defRPr sz="1200"/>
            </a:lvl4pPr>
            <a:lvl5pPr marL="2286000" lvl="4" indent="-298450" algn="l" rtl="0">
              <a:lnSpc>
                <a:spcPct val="105000"/>
              </a:lnSpc>
              <a:spcBef>
                <a:spcPts val="500"/>
              </a:spcBef>
              <a:spcAft>
                <a:spcPts val="0"/>
              </a:spcAft>
              <a:buClr>
                <a:schemeClr val="dk1"/>
              </a:buClr>
              <a:buSzPts val="1100"/>
              <a:buChar char="•"/>
              <a:defRPr sz="1100"/>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22" name="Google Shape;422;g12e75091e5c_0_1308"/>
          <p:cNvSpPr txBox="1">
            <a:spLocks noGrp="1"/>
          </p:cNvSpPr>
          <p:nvPr>
            <p:ph type="dt" idx="10"/>
          </p:nvPr>
        </p:nvSpPr>
        <p:spPr>
          <a:xfrm>
            <a:off x="228599" y="6466762"/>
            <a:ext cx="2696700" cy="1863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23" name="Google Shape;423;g12e75091e5c_0_1308"/>
          <p:cNvSpPr txBox="1">
            <a:spLocks noGrp="1"/>
          </p:cNvSpPr>
          <p:nvPr>
            <p:ph type="ftr" idx="11"/>
          </p:nvPr>
        </p:nvSpPr>
        <p:spPr>
          <a:xfrm>
            <a:off x="3063595" y="6466762"/>
            <a:ext cx="7794600" cy="1863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24" name="Google Shape;424;g12e75091e5c_0_1308"/>
          <p:cNvSpPr txBox="1">
            <a:spLocks noGrp="1"/>
          </p:cNvSpPr>
          <p:nvPr>
            <p:ph type="sldNum" idx="12"/>
          </p:nvPr>
        </p:nvSpPr>
        <p:spPr>
          <a:xfrm>
            <a:off x="10991354" y="6466762"/>
            <a:ext cx="987300" cy="1863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425" name="Google Shape;425;g12e75091e5c_0_1308"/>
          <p:cNvCxnSpPr/>
          <p:nvPr/>
        </p:nvCxnSpPr>
        <p:spPr>
          <a:xfrm>
            <a:off x="228599" y="6450250"/>
            <a:ext cx="2696700" cy="0"/>
          </a:xfrm>
          <a:prstGeom prst="straightConnector1">
            <a:avLst/>
          </a:prstGeom>
          <a:noFill/>
          <a:ln w="9525" cap="flat" cmpd="sng">
            <a:solidFill>
              <a:schemeClr val="dk1"/>
            </a:solidFill>
            <a:prstDash val="solid"/>
            <a:miter lim="800000"/>
            <a:headEnd type="none" w="sm" len="sm"/>
            <a:tailEnd type="none" w="sm" len="sm"/>
          </a:ln>
        </p:spPr>
      </p:cxnSp>
      <p:cxnSp>
        <p:nvCxnSpPr>
          <p:cNvPr id="426" name="Google Shape;426;g12e75091e5c_0_1308"/>
          <p:cNvCxnSpPr/>
          <p:nvPr/>
        </p:nvCxnSpPr>
        <p:spPr>
          <a:xfrm>
            <a:off x="3063595" y="6450250"/>
            <a:ext cx="7794600" cy="0"/>
          </a:xfrm>
          <a:prstGeom prst="straightConnector1">
            <a:avLst/>
          </a:prstGeom>
          <a:noFill/>
          <a:ln w="9525" cap="flat" cmpd="sng">
            <a:solidFill>
              <a:schemeClr val="dk1"/>
            </a:solidFill>
            <a:prstDash val="solid"/>
            <a:miter lim="800000"/>
            <a:headEnd type="none" w="sm" len="sm"/>
            <a:tailEnd type="none" w="sm" len="sm"/>
          </a:ln>
        </p:spPr>
      </p:cxnSp>
      <p:cxnSp>
        <p:nvCxnSpPr>
          <p:cNvPr id="427" name="Google Shape;427;g12e75091e5c_0_1308"/>
          <p:cNvCxnSpPr/>
          <p:nvPr/>
        </p:nvCxnSpPr>
        <p:spPr>
          <a:xfrm>
            <a:off x="10991354" y="6450250"/>
            <a:ext cx="987300" cy="0"/>
          </a:xfrm>
          <a:prstGeom prst="straightConnector1">
            <a:avLst/>
          </a:prstGeom>
          <a:noFill/>
          <a:ln w="9525" cap="flat" cmpd="sng">
            <a:solidFill>
              <a:schemeClr val="dk1"/>
            </a:solidFill>
            <a:prstDash val="solid"/>
            <a:miter lim="800000"/>
            <a:headEnd type="none" w="sm" len="sm"/>
            <a:tailEnd type="none" w="sm" len="sm"/>
          </a:ln>
        </p:spPr>
      </p:cxnSp>
      <p:cxnSp>
        <p:nvCxnSpPr>
          <p:cNvPr id="428" name="Google Shape;428;g12e75091e5c_0_1308"/>
          <p:cNvCxnSpPr/>
          <p:nvPr/>
        </p:nvCxnSpPr>
        <p:spPr>
          <a:xfrm>
            <a:off x="512063" y="528668"/>
            <a:ext cx="11137500" cy="0"/>
          </a:xfrm>
          <a:prstGeom prst="straightConnector1">
            <a:avLst/>
          </a:prstGeom>
          <a:noFill/>
          <a:ln w="19050" cap="flat" cmpd="sng">
            <a:solidFill>
              <a:schemeClr val="dk1"/>
            </a:solidFill>
            <a:prstDash val="solid"/>
            <a:miter lim="800000"/>
            <a:headEnd type="none" w="sm" len="sm"/>
            <a:tailEnd type="none" w="sm" len="sm"/>
          </a:ln>
        </p:spPr>
      </p:cxnSp>
    </p:spTree>
    <p:extLst>
      <p:ext uri="{BB962C8B-B14F-4D97-AF65-F5344CB8AC3E}">
        <p14:creationId xmlns:p14="http://schemas.microsoft.com/office/powerpoint/2010/main" val="21759294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Image - Light - Left">
  <p:cSld name="Title and Image - Light - Left">
    <p:spTree>
      <p:nvGrpSpPr>
        <p:cNvPr id="1" name="Shape 144"/>
        <p:cNvGrpSpPr/>
        <p:nvPr/>
      </p:nvGrpSpPr>
      <p:grpSpPr>
        <a:xfrm>
          <a:off x="0" y="0"/>
          <a:ext cx="0" cy="0"/>
          <a:chOff x="0" y="0"/>
          <a:chExt cx="0" cy="0"/>
        </a:xfrm>
      </p:grpSpPr>
      <p:sp>
        <p:nvSpPr>
          <p:cNvPr id="145" name="Google Shape;145;p43"/>
          <p:cNvSpPr/>
          <p:nvPr/>
        </p:nvSpPr>
        <p:spPr>
          <a:xfrm>
            <a:off x="0" y="-11363"/>
            <a:ext cx="6172200" cy="6869363"/>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spcBef>
                <a:spcPts val="0"/>
              </a:spcBef>
              <a:spcAft>
                <a:spcPts val="0"/>
              </a:spcAft>
              <a:buNone/>
            </a:pPr>
            <a:endParaRPr sz="1800" b="0" i="0">
              <a:solidFill>
                <a:schemeClr val="dk1"/>
              </a:solidFill>
              <a:latin typeface="Arial"/>
              <a:ea typeface="Arial"/>
              <a:cs typeface="Arial"/>
              <a:sym typeface="Arial"/>
            </a:endParaRPr>
          </a:p>
        </p:txBody>
      </p:sp>
      <p:sp>
        <p:nvSpPr>
          <p:cNvPr id="146" name="Google Shape;146;p43"/>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43"/>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43"/>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149" name="Google Shape;149;p43"/>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150" name="Google Shape;150;p43"/>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151" name="Google Shape;151;p43"/>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pic>
        <p:nvPicPr>
          <p:cNvPr id="152" name="Google Shape;152;p43"/>
          <p:cNvPicPr preferRelativeResize="0"/>
          <p:nvPr/>
        </p:nvPicPr>
        <p:blipFill rotWithShape="1">
          <a:blip r:embed="rId2">
            <a:alphaModFix/>
          </a:blip>
          <a:srcRect/>
          <a:stretch/>
        </p:blipFill>
        <p:spPr>
          <a:xfrm>
            <a:off x="208767" y="216421"/>
            <a:ext cx="1132353" cy="217989"/>
          </a:xfrm>
          <a:prstGeom prst="rect">
            <a:avLst/>
          </a:prstGeom>
          <a:noFill/>
          <a:ln>
            <a:noFill/>
          </a:ln>
        </p:spPr>
      </p:pic>
      <p:sp>
        <p:nvSpPr>
          <p:cNvPr id="153" name="Google Shape;153;p43"/>
          <p:cNvSpPr txBox="1">
            <a:spLocks noGrp="1"/>
          </p:cNvSpPr>
          <p:nvPr>
            <p:ph type="body" idx="1"/>
          </p:nvPr>
        </p:nvSpPr>
        <p:spPr>
          <a:xfrm>
            <a:off x="6501385" y="1916895"/>
            <a:ext cx="5074920" cy="4144110"/>
          </a:xfrm>
          <a:prstGeom prst="rect">
            <a:avLst/>
          </a:prstGeom>
          <a:no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43"/>
          <p:cNvSpPr txBox="1">
            <a:spLocks noGrp="1"/>
          </p:cNvSpPr>
          <p:nvPr>
            <p:ph type="title"/>
          </p:nvPr>
        </p:nvSpPr>
        <p:spPr>
          <a:xfrm>
            <a:off x="6501386" y="878977"/>
            <a:ext cx="5074920"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55" name="Google Shape;155;p43"/>
          <p:cNvCxnSpPr/>
          <p:nvPr/>
        </p:nvCxnSpPr>
        <p:spPr>
          <a:xfrm>
            <a:off x="6501385" y="806935"/>
            <a:ext cx="5074920" cy="0"/>
          </a:xfrm>
          <a:prstGeom prst="straightConnector1">
            <a:avLst/>
          </a:prstGeom>
          <a:noFill/>
          <a:ln w="19050" cap="flat" cmpd="sng">
            <a:solidFill>
              <a:schemeClr val="dk1"/>
            </a:solidFill>
            <a:prstDash val="solid"/>
            <a:miter lim="800000"/>
            <a:headEnd type="none" w="sm" len="sm"/>
            <a:tailEnd type="none" w="sm" len="sm"/>
          </a:ln>
        </p:spPr>
      </p:cxnSp>
      <p:sp>
        <p:nvSpPr>
          <p:cNvPr id="156" name="Google Shape;156;p43"/>
          <p:cNvSpPr txBox="1">
            <a:spLocks noGrp="1"/>
          </p:cNvSpPr>
          <p:nvPr>
            <p:ph type="subTitle" idx="2"/>
          </p:nvPr>
        </p:nvSpPr>
        <p:spPr>
          <a:xfrm>
            <a:off x="6501386" y="434410"/>
            <a:ext cx="5074920"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128912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1">
  <p:cSld name="Title1">
    <p:spTree>
      <p:nvGrpSpPr>
        <p:cNvPr id="1" name="Shape 182"/>
        <p:cNvGrpSpPr/>
        <p:nvPr/>
      </p:nvGrpSpPr>
      <p:grpSpPr>
        <a:xfrm>
          <a:off x="0" y="0"/>
          <a:ext cx="0" cy="0"/>
          <a:chOff x="0" y="0"/>
          <a:chExt cx="0" cy="0"/>
        </a:xfrm>
      </p:grpSpPr>
      <p:sp>
        <p:nvSpPr>
          <p:cNvPr id="183" name="Google Shape;183;p46"/>
          <p:cNvSpPr/>
          <p:nvPr/>
        </p:nvSpPr>
        <p:spPr>
          <a:xfrm>
            <a:off x="2413" y="0"/>
            <a:ext cx="4203827"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a:solidFill>
                <a:schemeClr val="dk1"/>
              </a:solidFill>
              <a:latin typeface="Arial"/>
              <a:ea typeface="Arial"/>
              <a:cs typeface="Arial"/>
              <a:sym typeface="Arial"/>
            </a:endParaRPr>
          </a:p>
        </p:txBody>
      </p:sp>
      <p:sp>
        <p:nvSpPr>
          <p:cNvPr id="184" name="Google Shape;184;p46"/>
          <p:cNvSpPr txBox="1">
            <a:spLocks noGrp="1"/>
          </p:cNvSpPr>
          <p:nvPr>
            <p:ph type="ctrTitle"/>
          </p:nvPr>
        </p:nvSpPr>
        <p:spPr>
          <a:xfrm>
            <a:off x="467141" y="921153"/>
            <a:ext cx="3225183" cy="3347777"/>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chemeClr val="dk1"/>
              </a:buClr>
              <a:buSzPts val="4400"/>
              <a:buFont typeface="Georgia"/>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46"/>
          <p:cNvSpPr txBox="1">
            <a:spLocks noGrp="1"/>
          </p:cNvSpPr>
          <p:nvPr>
            <p:ph type="subTitle" idx="1"/>
          </p:nvPr>
        </p:nvSpPr>
        <p:spPr>
          <a:xfrm>
            <a:off x="467141" y="4296362"/>
            <a:ext cx="3225183" cy="653401"/>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186" name="Google Shape;186;p46"/>
          <p:cNvCxnSpPr/>
          <p:nvPr/>
        </p:nvCxnSpPr>
        <p:spPr>
          <a:xfrm>
            <a:off x="467141" y="836031"/>
            <a:ext cx="3225183" cy="0"/>
          </a:xfrm>
          <a:prstGeom prst="straightConnector1">
            <a:avLst/>
          </a:prstGeom>
          <a:noFill/>
          <a:ln w="19050" cap="flat" cmpd="sng">
            <a:solidFill>
              <a:schemeClr val="dk1"/>
            </a:solidFill>
            <a:prstDash val="solid"/>
            <a:miter lim="800000"/>
            <a:headEnd type="none" w="sm" len="sm"/>
            <a:tailEnd type="none" w="sm" len="sm"/>
          </a:ln>
        </p:spPr>
      </p:cxnSp>
      <p:sp>
        <p:nvSpPr>
          <p:cNvPr id="187" name="Google Shape;187;p46"/>
          <p:cNvSpPr txBox="1">
            <a:spLocks noGrp="1"/>
          </p:cNvSpPr>
          <p:nvPr>
            <p:ph type="body" idx="2"/>
          </p:nvPr>
        </p:nvSpPr>
        <p:spPr>
          <a:xfrm>
            <a:off x="467569" y="555816"/>
            <a:ext cx="3224213" cy="19685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000"/>
              <a:buNone/>
              <a:defRPr sz="1000" b="1"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88" name="Google Shape;188;p46"/>
          <p:cNvPicPr preferRelativeResize="0"/>
          <p:nvPr/>
        </p:nvPicPr>
        <p:blipFill rotWithShape="1">
          <a:blip r:embed="rId2">
            <a:alphaModFix/>
          </a:blip>
          <a:srcRect/>
          <a:stretch/>
        </p:blipFill>
        <p:spPr>
          <a:xfrm>
            <a:off x="503717" y="6043199"/>
            <a:ext cx="2203370" cy="42416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2">
  <p:cSld name="Title2">
    <p:spTree>
      <p:nvGrpSpPr>
        <p:cNvPr id="1" name="Shape 189"/>
        <p:cNvGrpSpPr/>
        <p:nvPr/>
      </p:nvGrpSpPr>
      <p:grpSpPr>
        <a:xfrm>
          <a:off x="0" y="0"/>
          <a:ext cx="0" cy="0"/>
          <a:chOff x="0" y="0"/>
          <a:chExt cx="0" cy="0"/>
        </a:xfrm>
      </p:grpSpPr>
      <p:sp>
        <p:nvSpPr>
          <p:cNvPr id="190" name="Google Shape;190;p47"/>
          <p:cNvSpPr/>
          <p:nvPr/>
        </p:nvSpPr>
        <p:spPr>
          <a:xfrm>
            <a:off x="1" y="4728264"/>
            <a:ext cx="9502816" cy="214131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a:solidFill>
                <a:schemeClr val="dk1"/>
              </a:solidFill>
              <a:latin typeface="Arial"/>
              <a:ea typeface="Arial"/>
              <a:cs typeface="Arial"/>
              <a:sym typeface="Arial"/>
            </a:endParaRPr>
          </a:p>
        </p:txBody>
      </p:sp>
      <p:sp>
        <p:nvSpPr>
          <p:cNvPr id="191" name="Google Shape;191;p47"/>
          <p:cNvSpPr txBox="1">
            <a:spLocks noGrp="1"/>
          </p:cNvSpPr>
          <p:nvPr>
            <p:ph type="ctrTitle"/>
          </p:nvPr>
        </p:nvSpPr>
        <p:spPr>
          <a:xfrm>
            <a:off x="362968" y="5386647"/>
            <a:ext cx="8709911" cy="128037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1"/>
              </a:buClr>
              <a:buSzPts val="4400"/>
              <a:buFont typeface="Georgia"/>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2" name="Google Shape;192;p47"/>
          <p:cNvSpPr txBox="1">
            <a:spLocks noGrp="1"/>
          </p:cNvSpPr>
          <p:nvPr>
            <p:ph type="subTitle" idx="1"/>
          </p:nvPr>
        </p:nvSpPr>
        <p:spPr>
          <a:xfrm>
            <a:off x="362968" y="4939909"/>
            <a:ext cx="8709910" cy="365633"/>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accent1"/>
              </a:buClr>
              <a:buSzPts val="1800"/>
              <a:buNone/>
              <a:defRPr sz="18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3" name="Google Shape;193;p47"/>
          <p:cNvSpPr/>
          <p:nvPr/>
        </p:nvSpPr>
        <p:spPr>
          <a:xfrm>
            <a:off x="9502816" y="4728264"/>
            <a:ext cx="2689184" cy="2141311"/>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a:solidFill>
                <a:schemeClr val="dk1"/>
              </a:solidFill>
              <a:latin typeface="Arial"/>
              <a:ea typeface="Arial"/>
              <a:cs typeface="Arial"/>
              <a:sym typeface="Arial"/>
            </a:endParaRPr>
          </a:p>
        </p:txBody>
      </p:sp>
      <p:pic>
        <p:nvPicPr>
          <p:cNvPr id="194" name="Google Shape;194;p47"/>
          <p:cNvPicPr preferRelativeResize="0"/>
          <p:nvPr/>
        </p:nvPicPr>
        <p:blipFill rotWithShape="1">
          <a:blip r:embed="rId2">
            <a:alphaModFix/>
          </a:blip>
          <a:srcRect/>
          <a:stretch/>
        </p:blipFill>
        <p:spPr>
          <a:xfrm>
            <a:off x="10625328" y="4985781"/>
            <a:ext cx="1289241" cy="874884"/>
          </a:xfrm>
          <a:prstGeom prst="rect">
            <a:avLst/>
          </a:prstGeom>
          <a:noFill/>
          <a:ln>
            <a:noFill/>
          </a:ln>
        </p:spPr>
      </p:pic>
      <p:sp>
        <p:nvSpPr>
          <p:cNvPr id="195" name="Google Shape;195;p47"/>
          <p:cNvSpPr txBox="1">
            <a:spLocks noGrp="1"/>
          </p:cNvSpPr>
          <p:nvPr>
            <p:ph type="body" idx="2"/>
          </p:nvPr>
        </p:nvSpPr>
        <p:spPr>
          <a:xfrm>
            <a:off x="9810750" y="6345555"/>
            <a:ext cx="2112963" cy="276225"/>
          </a:xfrm>
          <a:prstGeom prst="rect">
            <a:avLst/>
          </a:prstGeom>
          <a:noFill/>
          <a:ln>
            <a:noFill/>
          </a:ln>
        </p:spPr>
        <p:txBody>
          <a:bodyPr spcFirstLastPara="1" wrap="square" lIns="91425" tIns="45700" rIns="91425" bIns="45700" anchor="ctr" anchorCtr="0">
            <a:normAutofit/>
          </a:bodyPr>
          <a:lstStyle>
            <a:lvl1pPr marL="457200" lvl="0" indent="-228600" algn="r">
              <a:lnSpc>
                <a:spcPct val="90000"/>
              </a:lnSpc>
              <a:spcBef>
                <a:spcPts val="1000"/>
              </a:spcBef>
              <a:spcAft>
                <a:spcPts val="0"/>
              </a:spcAft>
              <a:buClr>
                <a:schemeClr val="lt2"/>
              </a:buClr>
              <a:buSzPts val="800"/>
              <a:buNone/>
              <a:defRPr sz="800">
                <a:solidFill>
                  <a:schemeClr val="lt2"/>
                </a:solidFill>
              </a:defRPr>
            </a:lvl1pPr>
            <a:lvl2pPr marL="914400" lvl="1" indent="-342900" algn="l">
              <a:lnSpc>
                <a:spcPct val="90000"/>
              </a:lnSpc>
              <a:spcBef>
                <a:spcPts val="500"/>
              </a:spcBef>
              <a:spcAft>
                <a:spcPts val="0"/>
              </a:spcAft>
              <a:buClr>
                <a:schemeClr val="lt2"/>
              </a:buClr>
              <a:buSzPts val="1800"/>
              <a:buChar char="•"/>
              <a:defRPr>
                <a:solidFill>
                  <a:schemeClr val="lt2"/>
                </a:solidFill>
              </a:defRPr>
            </a:lvl2pPr>
            <a:lvl3pPr marL="1371600" lvl="2" indent="-330200" algn="l">
              <a:lnSpc>
                <a:spcPct val="90000"/>
              </a:lnSpc>
              <a:spcBef>
                <a:spcPts val="500"/>
              </a:spcBef>
              <a:spcAft>
                <a:spcPts val="0"/>
              </a:spcAft>
              <a:buClr>
                <a:schemeClr val="lt2"/>
              </a:buClr>
              <a:buSzPts val="1600"/>
              <a:buChar char="•"/>
              <a:defRPr>
                <a:solidFill>
                  <a:schemeClr val="lt2"/>
                </a:solidFill>
              </a:defRPr>
            </a:lvl3pPr>
            <a:lvl4pPr marL="1828800" lvl="3" indent="-317500" algn="l">
              <a:lnSpc>
                <a:spcPct val="90000"/>
              </a:lnSpc>
              <a:spcBef>
                <a:spcPts val="500"/>
              </a:spcBef>
              <a:spcAft>
                <a:spcPts val="0"/>
              </a:spcAft>
              <a:buClr>
                <a:schemeClr val="lt2"/>
              </a:buClr>
              <a:buSzPts val="1400"/>
              <a:buChar char="•"/>
              <a:defRPr>
                <a:solidFill>
                  <a:schemeClr val="lt2"/>
                </a:solidFill>
              </a:defRPr>
            </a:lvl4pPr>
            <a:lvl5pPr marL="2286000" lvl="4" indent="-304800" algn="l">
              <a:lnSpc>
                <a:spcPct val="90000"/>
              </a:lnSpc>
              <a:spcBef>
                <a:spcPts val="500"/>
              </a:spcBef>
              <a:spcAft>
                <a:spcPts val="0"/>
              </a:spcAft>
              <a:buClr>
                <a:schemeClr val="lt2"/>
              </a:buClr>
              <a:buSzPts val="1200"/>
              <a:buChar char="•"/>
              <a:defRPr>
                <a:solidFill>
                  <a:schemeClr val="lt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3">
  <p:cSld name="Title3">
    <p:spTree>
      <p:nvGrpSpPr>
        <p:cNvPr id="1" name="Shape 196"/>
        <p:cNvGrpSpPr/>
        <p:nvPr/>
      </p:nvGrpSpPr>
      <p:grpSpPr>
        <a:xfrm>
          <a:off x="0" y="0"/>
          <a:ext cx="0" cy="0"/>
          <a:chOff x="0" y="0"/>
          <a:chExt cx="0" cy="0"/>
        </a:xfrm>
      </p:grpSpPr>
      <p:sp>
        <p:nvSpPr>
          <p:cNvPr id="197" name="Google Shape;197;p48"/>
          <p:cNvSpPr>
            <a:spLocks noGrp="1"/>
          </p:cNvSpPr>
          <p:nvPr>
            <p:ph type="pic" idx="2"/>
          </p:nvPr>
        </p:nvSpPr>
        <p:spPr>
          <a:xfrm>
            <a:off x="0" y="0"/>
            <a:ext cx="12192000" cy="6858000"/>
          </a:xfrm>
          <a:prstGeom prst="rect">
            <a:avLst/>
          </a:prstGeom>
          <a:noFill/>
          <a:ln>
            <a:noFill/>
          </a:ln>
        </p:spPr>
      </p:sp>
      <p:sp>
        <p:nvSpPr>
          <p:cNvPr id="198" name="Google Shape;198;p48"/>
          <p:cNvSpPr/>
          <p:nvPr/>
        </p:nvSpPr>
        <p:spPr>
          <a:xfrm>
            <a:off x="0" y="3014707"/>
            <a:ext cx="7762162" cy="330364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a:solidFill>
                <a:schemeClr val="dk1"/>
              </a:solidFill>
              <a:latin typeface="Arial"/>
              <a:ea typeface="Arial"/>
              <a:cs typeface="Arial"/>
              <a:sym typeface="Arial"/>
            </a:endParaRPr>
          </a:p>
        </p:txBody>
      </p:sp>
      <p:sp>
        <p:nvSpPr>
          <p:cNvPr id="199" name="Google Shape;199;p48"/>
          <p:cNvSpPr txBox="1">
            <a:spLocks noGrp="1"/>
          </p:cNvSpPr>
          <p:nvPr>
            <p:ph type="ctrTitle"/>
          </p:nvPr>
        </p:nvSpPr>
        <p:spPr>
          <a:xfrm>
            <a:off x="701605" y="4655909"/>
            <a:ext cx="6714180" cy="1269404"/>
          </a:xfrm>
          <a:prstGeom prst="rect">
            <a:avLst/>
          </a:prstGeom>
          <a:noFill/>
          <a:ln>
            <a:noFill/>
          </a:ln>
        </p:spPr>
        <p:txBody>
          <a:bodyPr spcFirstLastPara="1" wrap="square" lIns="91425" tIns="45700" rIns="91425" bIns="45700" anchor="t" anchorCtr="0">
            <a:noAutofit/>
          </a:bodyPr>
          <a:lstStyle>
            <a:lvl1pPr lvl="0" algn="l">
              <a:lnSpc>
                <a:spcPct val="80000"/>
              </a:lnSpc>
              <a:spcBef>
                <a:spcPts val="1000"/>
              </a:spcBef>
              <a:spcAft>
                <a:spcPts val="0"/>
              </a:spcAft>
              <a:buClr>
                <a:schemeClr val="lt2"/>
              </a:buClr>
              <a:buSzPts val="4800"/>
              <a:buFont typeface="Georgia"/>
              <a:buNone/>
              <a:defRPr sz="48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0" name="Google Shape;200;p48"/>
          <p:cNvSpPr txBox="1">
            <a:spLocks noGrp="1"/>
          </p:cNvSpPr>
          <p:nvPr>
            <p:ph type="subTitle" idx="1"/>
          </p:nvPr>
        </p:nvSpPr>
        <p:spPr>
          <a:xfrm>
            <a:off x="701606" y="4192432"/>
            <a:ext cx="6714180" cy="365633"/>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1" name="Google Shape;201;p48"/>
          <p:cNvSpPr txBox="1">
            <a:spLocks noGrp="1"/>
          </p:cNvSpPr>
          <p:nvPr>
            <p:ph type="body" idx="3"/>
          </p:nvPr>
        </p:nvSpPr>
        <p:spPr>
          <a:xfrm>
            <a:off x="701605" y="3897739"/>
            <a:ext cx="3224213" cy="19685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lt2"/>
              </a:buClr>
              <a:buSzPts val="1000"/>
              <a:buNone/>
              <a:defRPr sz="1000" b="1" i="0">
                <a:solidFill>
                  <a:schemeClr val="lt2"/>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02" name="Google Shape;202;p48"/>
          <p:cNvPicPr preferRelativeResize="0"/>
          <p:nvPr/>
        </p:nvPicPr>
        <p:blipFill rotWithShape="1">
          <a:blip r:embed="rId2">
            <a:alphaModFix/>
          </a:blip>
          <a:srcRect/>
          <a:stretch/>
        </p:blipFill>
        <p:spPr>
          <a:xfrm>
            <a:off x="701605" y="3425684"/>
            <a:ext cx="1766047" cy="33998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5">
  <p:cSld name="Title5">
    <p:bg>
      <p:bgPr>
        <a:solidFill>
          <a:schemeClr val="lt1"/>
        </a:solidFill>
        <a:effectLst/>
      </p:bgPr>
    </p:bg>
    <p:spTree>
      <p:nvGrpSpPr>
        <p:cNvPr id="1" name="Shape 203"/>
        <p:cNvGrpSpPr/>
        <p:nvPr/>
      </p:nvGrpSpPr>
      <p:grpSpPr>
        <a:xfrm>
          <a:off x="0" y="0"/>
          <a:ext cx="0" cy="0"/>
          <a:chOff x="0" y="0"/>
          <a:chExt cx="0" cy="0"/>
        </a:xfrm>
      </p:grpSpPr>
      <p:sp>
        <p:nvSpPr>
          <p:cNvPr id="204" name="Google Shape;204;p49"/>
          <p:cNvSpPr txBox="1">
            <a:spLocks noGrp="1"/>
          </p:cNvSpPr>
          <p:nvPr>
            <p:ph type="ctrTitle"/>
          </p:nvPr>
        </p:nvSpPr>
        <p:spPr>
          <a:xfrm>
            <a:off x="409268" y="1767841"/>
            <a:ext cx="9824829" cy="3132038"/>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chemeClr val="dk1"/>
              </a:buClr>
              <a:buSzPts val="6000"/>
              <a:buFont typeface="Georgia"/>
              <a:buNone/>
              <a:defRPr sz="6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5" name="Google Shape;205;p49"/>
          <p:cNvSpPr txBox="1">
            <a:spLocks noGrp="1"/>
          </p:cNvSpPr>
          <p:nvPr>
            <p:ph type="subTitle" idx="1"/>
          </p:nvPr>
        </p:nvSpPr>
        <p:spPr>
          <a:xfrm>
            <a:off x="409268" y="4986808"/>
            <a:ext cx="9824829" cy="90599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2400"/>
              <a:buNone/>
              <a:defRPr sz="24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206" name="Google Shape;206;p49"/>
          <p:cNvCxnSpPr/>
          <p:nvPr/>
        </p:nvCxnSpPr>
        <p:spPr>
          <a:xfrm>
            <a:off x="409269" y="6083169"/>
            <a:ext cx="2743200" cy="0"/>
          </a:xfrm>
          <a:prstGeom prst="straightConnector1">
            <a:avLst/>
          </a:prstGeom>
          <a:noFill/>
          <a:ln w="38100" cap="flat" cmpd="sng">
            <a:solidFill>
              <a:schemeClr val="accent1"/>
            </a:solidFill>
            <a:prstDash val="solid"/>
            <a:miter lim="800000"/>
            <a:headEnd type="none" w="sm" len="sm"/>
            <a:tailEnd type="none" w="sm" len="sm"/>
          </a:ln>
        </p:spPr>
      </p:cxnSp>
      <p:cxnSp>
        <p:nvCxnSpPr>
          <p:cNvPr id="207" name="Google Shape;207;p49"/>
          <p:cNvCxnSpPr/>
          <p:nvPr/>
        </p:nvCxnSpPr>
        <p:spPr>
          <a:xfrm>
            <a:off x="3416609" y="6083169"/>
            <a:ext cx="6889012" cy="0"/>
          </a:xfrm>
          <a:prstGeom prst="straightConnector1">
            <a:avLst/>
          </a:prstGeom>
          <a:noFill/>
          <a:ln w="38100" cap="flat" cmpd="sng">
            <a:solidFill>
              <a:schemeClr val="accent1"/>
            </a:solidFill>
            <a:prstDash val="solid"/>
            <a:miter lim="800000"/>
            <a:headEnd type="none" w="sm" len="sm"/>
            <a:tailEnd type="none" w="sm" len="sm"/>
          </a:ln>
        </p:spPr>
      </p:cxnSp>
      <p:sp>
        <p:nvSpPr>
          <p:cNvPr id="208" name="Google Shape;208;p49"/>
          <p:cNvSpPr txBox="1">
            <a:spLocks noGrp="1"/>
          </p:cNvSpPr>
          <p:nvPr>
            <p:ph type="body" idx="2"/>
          </p:nvPr>
        </p:nvSpPr>
        <p:spPr>
          <a:xfrm>
            <a:off x="409270" y="6164132"/>
            <a:ext cx="2743200" cy="168569"/>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000"/>
              <a:buNone/>
              <a:defRPr sz="1000" b="1" i="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9" name="Google Shape;209;p49"/>
          <p:cNvSpPr txBox="1">
            <a:spLocks noGrp="1"/>
          </p:cNvSpPr>
          <p:nvPr>
            <p:ph type="body" idx="3"/>
          </p:nvPr>
        </p:nvSpPr>
        <p:spPr>
          <a:xfrm>
            <a:off x="3416609" y="6164132"/>
            <a:ext cx="6522900" cy="168568"/>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000"/>
              <a:buNone/>
              <a:defRPr sz="1000" b="1" i="0">
                <a:solidFill>
                  <a:schemeClr val="dk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10" name="Google Shape;210;p49"/>
          <p:cNvPicPr preferRelativeResize="0"/>
          <p:nvPr/>
        </p:nvPicPr>
        <p:blipFill rotWithShape="1">
          <a:blip r:embed="rId2">
            <a:alphaModFix/>
          </a:blip>
          <a:srcRect/>
          <a:stretch/>
        </p:blipFill>
        <p:spPr>
          <a:xfrm>
            <a:off x="10811209" y="258020"/>
            <a:ext cx="1130409" cy="7671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Column Content - Light ">
  <p:cSld name="3-Column Content - Light ">
    <p:spTree>
      <p:nvGrpSpPr>
        <p:cNvPr id="1" name="Shape 211"/>
        <p:cNvGrpSpPr/>
        <p:nvPr/>
      </p:nvGrpSpPr>
      <p:grpSpPr>
        <a:xfrm>
          <a:off x="0" y="0"/>
          <a:ext cx="0" cy="0"/>
          <a:chOff x="0" y="0"/>
          <a:chExt cx="0" cy="0"/>
        </a:xfrm>
      </p:grpSpPr>
      <p:sp>
        <p:nvSpPr>
          <p:cNvPr id="212" name="Google Shape;212;p50"/>
          <p:cNvSpPr txBox="1">
            <a:spLocks noGrp="1"/>
          </p:cNvSpPr>
          <p:nvPr>
            <p:ph type="body" idx="1"/>
          </p:nvPr>
        </p:nvSpPr>
        <p:spPr>
          <a:xfrm>
            <a:off x="4421256" y="1949788"/>
            <a:ext cx="3319006" cy="4391339"/>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3" name="Google Shape;213;p50"/>
          <p:cNvSpPr txBox="1">
            <a:spLocks noGrp="1"/>
          </p:cNvSpPr>
          <p:nvPr>
            <p:ph type="body" idx="2"/>
          </p:nvPr>
        </p:nvSpPr>
        <p:spPr>
          <a:xfrm>
            <a:off x="8330449" y="1943434"/>
            <a:ext cx="3319006" cy="4385570"/>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4" name="Google Shape;214;p50"/>
          <p:cNvSpPr txBox="1">
            <a:spLocks noGrp="1"/>
          </p:cNvSpPr>
          <p:nvPr>
            <p:ph type="body" idx="3"/>
          </p:nvPr>
        </p:nvSpPr>
        <p:spPr>
          <a:xfrm>
            <a:off x="512064" y="1944020"/>
            <a:ext cx="3319006" cy="4397108"/>
          </a:xfrm>
          <a:prstGeom prst="rect">
            <a:avLst/>
          </a:prstGeom>
          <a:solidFill>
            <a:schemeClr val="lt1"/>
          </a:solidFill>
          <a:ln>
            <a:noFill/>
          </a:ln>
        </p:spPr>
        <p:txBody>
          <a:bodyPr spcFirstLastPara="1" wrap="square" lIns="91425" tIns="45700" rIns="91425" bIns="45700" anchor="t" anchorCtr="0">
            <a:normAutofit/>
          </a:bodyPr>
          <a:lstStyle>
            <a:lvl1pPr marL="457200" lvl="0" indent="-355600" algn="l">
              <a:lnSpc>
                <a:spcPct val="150000"/>
              </a:lnSpc>
              <a:spcBef>
                <a:spcPts val="1000"/>
              </a:spcBef>
              <a:spcAft>
                <a:spcPts val="0"/>
              </a:spcAft>
              <a:buClr>
                <a:schemeClr val="dk1"/>
              </a:buClr>
              <a:buSzPts val="2000"/>
              <a:buChar char="•"/>
              <a:defRPr/>
            </a:lvl1pPr>
            <a:lvl2pPr marL="914400" lvl="1" indent="-342900" algn="l">
              <a:lnSpc>
                <a:spcPct val="150000"/>
              </a:lnSpc>
              <a:spcBef>
                <a:spcPts val="500"/>
              </a:spcBef>
              <a:spcAft>
                <a:spcPts val="0"/>
              </a:spcAft>
              <a:buClr>
                <a:schemeClr val="dk1"/>
              </a:buClr>
              <a:buSzPts val="1800"/>
              <a:buChar char="•"/>
              <a:defRPr/>
            </a:lvl2pPr>
            <a:lvl3pPr marL="1371600" lvl="2" indent="-330200" algn="l">
              <a:lnSpc>
                <a:spcPct val="150000"/>
              </a:lnSpc>
              <a:spcBef>
                <a:spcPts val="500"/>
              </a:spcBef>
              <a:spcAft>
                <a:spcPts val="0"/>
              </a:spcAft>
              <a:buClr>
                <a:schemeClr val="dk1"/>
              </a:buClr>
              <a:buSzPts val="1600"/>
              <a:buChar char="•"/>
              <a:defRPr/>
            </a:lvl3pPr>
            <a:lvl4pPr marL="1828800" lvl="3" indent="-317500" algn="l">
              <a:lnSpc>
                <a:spcPct val="150000"/>
              </a:lnSpc>
              <a:spcBef>
                <a:spcPts val="500"/>
              </a:spcBef>
              <a:spcAft>
                <a:spcPts val="0"/>
              </a:spcAft>
              <a:buClr>
                <a:schemeClr val="dk1"/>
              </a:buClr>
              <a:buSzPts val="1400"/>
              <a:buChar char="•"/>
              <a:defRPr/>
            </a:lvl4pPr>
            <a:lvl5pPr marL="2286000" lvl="4" indent="-304800" algn="l">
              <a:lnSpc>
                <a:spcPct val="150000"/>
              </a:lnSpc>
              <a:spcBef>
                <a:spcPts val="500"/>
              </a:spcBef>
              <a:spcAft>
                <a:spcPts val="0"/>
              </a:spcAft>
              <a:buClr>
                <a:schemeClr val="dk1"/>
              </a:buClr>
              <a:buSzPts val="12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5" name="Google Shape;215;p50"/>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50"/>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7" name="Google Shape;217;p50"/>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cxnSp>
        <p:nvCxnSpPr>
          <p:cNvPr id="218" name="Google Shape;218;p50"/>
          <p:cNvCxnSpPr/>
          <p:nvPr/>
        </p:nvCxnSpPr>
        <p:spPr>
          <a:xfrm>
            <a:off x="228599" y="6450250"/>
            <a:ext cx="2696657" cy="0"/>
          </a:xfrm>
          <a:prstGeom prst="straightConnector1">
            <a:avLst/>
          </a:prstGeom>
          <a:noFill/>
          <a:ln w="9525" cap="flat" cmpd="sng">
            <a:solidFill>
              <a:schemeClr val="dk1"/>
            </a:solidFill>
            <a:prstDash val="solid"/>
            <a:miter lim="800000"/>
            <a:headEnd type="none" w="sm" len="sm"/>
            <a:tailEnd type="none" w="sm" len="sm"/>
          </a:ln>
        </p:spPr>
      </p:cxnSp>
      <p:cxnSp>
        <p:nvCxnSpPr>
          <p:cNvPr id="219" name="Google Shape;219;p50"/>
          <p:cNvCxnSpPr/>
          <p:nvPr/>
        </p:nvCxnSpPr>
        <p:spPr>
          <a:xfrm>
            <a:off x="3063595" y="6450250"/>
            <a:ext cx="7794594" cy="0"/>
          </a:xfrm>
          <a:prstGeom prst="straightConnector1">
            <a:avLst/>
          </a:prstGeom>
          <a:noFill/>
          <a:ln w="9525" cap="flat" cmpd="sng">
            <a:solidFill>
              <a:schemeClr val="dk1"/>
            </a:solidFill>
            <a:prstDash val="solid"/>
            <a:miter lim="800000"/>
            <a:headEnd type="none" w="sm" len="sm"/>
            <a:tailEnd type="none" w="sm" len="sm"/>
          </a:ln>
        </p:spPr>
      </p:cxnSp>
      <p:cxnSp>
        <p:nvCxnSpPr>
          <p:cNvPr id="220" name="Google Shape;220;p50"/>
          <p:cNvCxnSpPr/>
          <p:nvPr/>
        </p:nvCxnSpPr>
        <p:spPr>
          <a:xfrm>
            <a:off x="10991354" y="6450250"/>
            <a:ext cx="987286" cy="0"/>
          </a:xfrm>
          <a:prstGeom prst="straightConnector1">
            <a:avLst/>
          </a:prstGeom>
          <a:noFill/>
          <a:ln w="9525" cap="flat" cmpd="sng">
            <a:solidFill>
              <a:schemeClr val="dk1"/>
            </a:solidFill>
            <a:prstDash val="solid"/>
            <a:miter lim="800000"/>
            <a:headEnd type="none" w="sm" len="sm"/>
            <a:tailEnd type="none" w="sm" len="sm"/>
          </a:ln>
        </p:spPr>
      </p:cxnSp>
      <p:sp>
        <p:nvSpPr>
          <p:cNvPr id="221" name="Google Shape;221;p50"/>
          <p:cNvSpPr txBox="1">
            <a:spLocks noGrp="1"/>
          </p:cNvSpPr>
          <p:nvPr>
            <p:ph type="title"/>
          </p:nvPr>
        </p:nvSpPr>
        <p:spPr>
          <a:xfrm>
            <a:off x="512064" y="907876"/>
            <a:ext cx="11137392" cy="96987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222" name="Google Shape;222;p50"/>
          <p:cNvCxnSpPr/>
          <p:nvPr/>
        </p:nvCxnSpPr>
        <p:spPr>
          <a:xfrm>
            <a:off x="512063" y="835834"/>
            <a:ext cx="11137392" cy="0"/>
          </a:xfrm>
          <a:prstGeom prst="straightConnector1">
            <a:avLst/>
          </a:prstGeom>
          <a:noFill/>
          <a:ln w="19050" cap="flat" cmpd="sng">
            <a:solidFill>
              <a:schemeClr val="dk1"/>
            </a:solidFill>
            <a:prstDash val="solid"/>
            <a:miter lim="800000"/>
            <a:headEnd type="none" w="sm" len="sm"/>
            <a:tailEnd type="none" w="sm" len="sm"/>
          </a:ln>
        </p:spPr>
      </p:cxnSp>
      <p:sp>
        <p:nvSpPr>
          <p:cNvPr id="223" name="Google Shape;223;p50"/>
          <p:cNvSpPr txBox="1">
            <a:spLocks noGrp="1"/>
          </p:cNvSpPr>
          <p:nvPr>
            <p:ph type="subTitle" idx="4"/>
          </p:nvPr>
        </p:nvSpPr>
        <p:spPr>
          <a:xfrm>
            <a:off x="512064" y="463309"/>
            <a:ext cx="11137392" cy="3025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accent1"/>
              </a:buClr>
              <a:buSzPts val="1400"/>
              <a:buNone/>
              <a:defRPr sz="1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1"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90000"/>
              </a:lnSpc>
              <a:spcBef>
                <a:spcPts val="10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17500"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04800" algn="l" rtl="0">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7"/>
          <p:cNvSpPr txBox="1">
            <a:spLocks noGrp="1"/>
          </p:cNvSpPr>
          <p:nvPr>
            <p:ph type="dt" idx="10"/>
          </p:nvPr>
        </p:nvSpPr>
        <p:spPr>
          <a:xfrm>
            <a:off x="228599" y="6466762"/>
            <a:ext cx="2696657" cy="18643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7"/>
          <p:cNvSpPr txBox="1">
            <a:spLocks noGrp="1"/>
          </p:cNvSpPr>
          <p:nvPr>
            <p:ph type="ftr" idx="11"/>
          </p:nvPr>
        </p:nvSpPr>
        <p:spPr>
          <a:xfrm>
            <a:off x="3063595" y="6466762"/>
            <a:ext cx="7794594" cy="18643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7"/>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dk1"/>
                </a:solidFill>
                <a:latin typeface="Arial"/>
                <a:ea typeface="Arial"/>
                <a:cs typeface="Arial"/>
                <a:sym typeface="Arial"/>
              </a:defRPr>
            </a:lvl1pPr>
            <a:lvl2pPr marL="0" marR="0" lvl="1" indent="0" algn="r" rtl="0">
              <a:spcBef>
                <a:spcPts val="0"/>
              </a:spcBef>
              <a:buNone/>
              <a:defRPr sz="900" b="1" i="0" u="none" strike="noStrike" cap="none">
                <a:solidFill>
                  <a:schemeClr val="dk1"/>
                </a:solidFill>
                <a:latin typeface="Arial"/>
                <a:ea typeface="Arial"/>
                <a:cs typeface="Arial"/>
                <a:sym typeface="Arial"/>
              </a:defRPr>
            </a:lvl2pPr>
            <a:lvl3pPr marL="0" marR="0" lvl="2" indent="0" algn="r" rtl="0">
              <a:spcBef>
                <a:spcPts val="0"/>
              </a:spcBef>
              <a:buNone/>
              <a:defRPr sz="900" b="1" i="0" u="none" strike="noStrike" cap="none">
                <a:solidFill>
                  <a:schemeClr val="dk1"/>
                </a:solidFill>
                <a:latin typeface="Arial"/>
                <a:ea typeface="Arial"/>
                <a:cs typeface="Arial"/>
                <a:sym typeface="Arial"/>
              </a:defRPr>
            </a:lvl3pPr>
            <a:lvl4pPr marL="0" marR="0" lvl="3" indent="0" algn="r" rtl="0">
              <a:spcBef>
                <a:spcPts val="0"/>
              </a:spcBef>
              <a:buNone/>
              <a:defRPr sz="900" b="1" i="0" u="none" strike="noStrike" cap="none">
                <a:solidFill>
                  <a:schemeClr val="dk1"/>
                </a:solidFill>
                <a:latin typeface="Arial"/>
                <a:ea typeface="Arial"/>
                <a:cs typeface="Arial"/>
                <a:sym typeface="Arial"/>
              </a:defRPr>
            </a:lvl4pPr>
            <a:lvl5pPr marL="0" marR="0" lvl="4" indent="0" algn="r" rtl="0">
              <a:spcBef>
                <a:spcPts val="0"/>
              </a:spcBef>
              <a:buNone/>
              <a:defRPr sz="900" b="1" i="0" u="none" strike="noStrike" cap="none">
                <a:solidFill>
                  <a:schemeClr val="dk1"/>
                </a:solidFill>
                <a:latin typeface="Arial"/>
                <a:ea typeface="Arial"/>
                <a:cs typeface="Arial"/>
                <a:sym typeface="Arial"/>
              </a:defRPr>
            </a:lvl5pPr>
            <a:lvl6pPr marL="0" marR="0" lvl="5" indent="0" algn="r" rtl="0">
              <a:spcBef>
                <a:spcPts val="0"/>
              </a:spcBef>
              <a:buNone/>
              <a:defRPr sz="900" b="1" i="0" u="none" strike="noStrike" cap="none">
                <a:solidFill>
                  <a:schemeClr val="dk1"/>
                </a:solidFill>
                <a:latin typeface="Arial"/>
                <a:ea typeface="Arial"/>
                <a:cs typeface="Arial"/>
                <a:sym typeface="Arial"/>
              </a:defRPr>
            </a:lvl6pPr>
            <a:lvl7pPr marL="0" marR="0" lvl="6" indent="0" algn="r" rtl="0">
              <a:spcBef>
                <a:spcPts val="0"/>
              </a:spcBef>
              <a:buNone/>
              <a:defRPr sz="900" b="1" i="0" u="none" strike="noStrike" cap="none">
                <a:solidFill>
                  <a:schemeClr val="dk1"/>
                </a:solidFill>
                <a:latin typeface="Arial"/>
                <a:ea typeface="Arial"/>
                <a:cs typeface="Arial"/>
                <a:sym typeface="Arial"/>
              </a:defRPr>
            </a:lvl7pPr>
            <a:lvl8pPr marL="0" marR="0" lvl="7" indent="0" algn="r" rtl="0">
              <a:spcBef>
                <a:spcPts val="0"/>
              </a:spcBef>
              <a:buNone/>
              <a:defRPr sz="900" b="1" i="0" u="none" strike="noStrike" cap="none">
                <a:solidFill>
                  <a:schemeClr val="dk1"/>
                </a:solidFill>
                <a:latin typeface="Arial"/>
                <a:ea typeface="Arial"/>
                <a:cs typeface="Arial"/>
                <a:sym typeface="Arial"/>
              </a:defRPr>
            </a:lvl8pPr>
            <a:lvl9pPr marL="0" marR="0" lvl="8" indent="0" algn="r" rtl="0">
              <a:spcBef>
                <a:spcPts val="0"/>
              </a:spcBef>
              <a:buNone/>
              <a:defRPr sz="9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52" r:id="rId1"/>
    <p:sldLayoutId id="2147483658" r:id="rId2"/>
    <p:sldLayoutId id="2147483659" r:id="rId3"/>
    <p:sldLayoutId id="2147483660"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772" r:id="rId2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pPr/>
              <a:t>1/30/2023</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‹N°›</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2139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 id="2147483770" r:id="rId2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44">
            <a:extLst>
              <a:ext uri="{FF2B5EF4-FFF2-40B4-BE49-F238E27FC236}">
                <a16:creationId xmlns:a16="http://schemas.microsoft.com/office/drawing/2014/main" id="{D284A420-F50C-4C2C-B88E-E6F4EF504B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useBgFill="1">
        <p:nvSpPr>
          <p:cNvPr id="62" name="Rectangle 46">
            <a:extLst>
              <a:ext uri="{FF2B5EF4-FFF2-40B4-BE49-F238E27FC236}">
                <a16:creationId xmlns:a16="http://schemas.microsoft.com/office/drawing/2014/main" id="{893A6D2E-5228-4998-9E24-EFCCA0246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ierstadt"/>
              <a:ea typeface="+mn-ea"/>
              <a:cs typeface="+mn-cs"/>
            </a:endParaRPr>
          </a:p>
        </p:txBody>
      </p:sp>
      <p:cxnSp>
        <p:nvCxnSpPr>
          <p:cNvPr id="63" name="Straight Connector 48">
            <a:extLst>
              <a:ext uri="{FF2B5EF4-FFF2-40B4-BE49-F238E27FC236}">
                <a16:creationId xmlns:a16="http://schemas.microsoft.com/office/drawing/2014/main" id="{3ADB48DB-8E25-4F2F-8C02-5B793937255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50">
            <a:extLst>
              <a:ext uri="{FF2B5EF4-FFF2-40B4-BE49-F238E27FC236}">
                <a16:creationId xmlns:a16="http://schemas.microsoft.com/office/drawing/2014/main" id="{C32BA7E3-7313-49C8-A245-A85BDEB13E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65" name="Slide Background">
            <a:extLst>
              <a:ext uri="{FF2B5EF4-FFF2-40B4-BE49-F238E27FC236}">
                <a16:creationId xmlns:a16="http://schemas.microsoft.com/office/drawing/2014/main" id="{7F5310FC-9D96-4BFB-9AEC-77BF05D33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p:nvSpPr>
          <p:cNvPr id="66" name="tint">
            <a:extLst>
              <a:ext uri="{FF2B5EF4-FFF2-40B4-BE49-F238E27FC236}">
                <a16:creationId xmlns:a16="http://schemas.microsoft.com/office/drawing/2014/main" id="{5C857AFE-B908-46CA-B0B2-07548CC96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ierstadt"/>
              <a:ea typeface="+mn-ea"/>
              <a:cs typeface="+mn-cs"/>
            </a:endParaRPr>
          </a:p>
        </p:txBody>
      </p:sp>
      <p:sp useBgFill="1">
        <p:nvSpPr>
          <p:cNvPr id="67" name="Rectangle 56">
            <a:extLst>
              <a:ext uri="{FF2B5EF4-FFF2-40B4-BE49-F238E27FC236}">
                <a16:creationId xmlns:a16="http://schemas.microsoft.com/office/drawing/2014/main" id="{13A48C6C-3CC4-4EE5-A773-EC1EB7F59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a:effectLst>
            <a:outerShdw blurRad="596900" dist="330200" dir="8820000" sx="87000" sy="87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Bierstadt"/>
              <a:ea typeface="+mn-ea"/>
              <a:cs typeface="+mn-cs"/>
            </a:endParaRPr>
          </a:p>
        </p:txBody>
      </p:sp>
      <p:sp useBgFill="1">
        <p:nvSpPr>
          <p:cNvPr id="59" name="Rectangle 58">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0" cy="1874237"/>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ierstadt"/>
              <a:ea typeface="+mn-ea"/>
              <a:cs typeface="+mn-cs"/>
            </a:endParaRPr>
          </a:p>
        </p:txBody>
      </p:sp>
      <p:cxnSp>
        <p:nvCxnSpPr>
          <p:cNvPr id="61" name="Straight Connector 60">
            <a:extLst>
              <a:ext uri="{FF2B5EF4-FFF2-40B4-BE49-F238E27FC236}">
                <a16:creationId xmlns:a16="http://schemas.microsoft.com/office/drawing/2014/main" id="{872DAFA4-5D2E-4391-AD38-B26F579F4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98588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ZoneTexte 20">
            <a:extLst>
              <a:ext uri="{FF2B5EF4-FFF2-40B4-BE49-F238E27FC236}">
                <a16:creationId xmlns:a16="http://schemas.microsoft.com/office/drawing/2014/main" id="{2292F4EB-F6C8-D4C3-D89D-7CBAFCC51F12}"/>
              </a:ext>
            </a:extLst>
          </p:cNvPr>
          <p:cNvSpPr txBox="1"/>
          <p:nvPr/>
        </p:nvSpPr>
        <p:spPr>
          <a:xfrm>
            <a:off x="299171" y="1469544"/>
            <a:ext cx="10297554" cy="1741117"/>
          </a:xfrm>
          <a:prstGeom prst="rect">
            <a:avLst/>
          </a:prstGeom>
          <a:ln>
            <a:noFill/>
          </a:ln>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lang="en-US" sz="2400" b="1" kern="1200" dirty="0">
                <a:ln/>
                <a:solidFill>
                  <a:srgbClr val="0070C0"/>
                </a:solidFill>
                <a:effectLst>
                  <a:outerShdw blurRad="38100" dist="19050" dir="2700000" algn="tl" rotWithShape="0">
                    <a:schemeClr val="dk1">
                      <a:lumMod val="50000"/>
                      <a:alpha val="40000"/>
                    </a:schemeClr>
                  </a:outerShdw>
                </a:effectLst>
                <a:latin typeface="Bierstadt"/>
              </a:rPr>
              <a:t>GESTION DES ACCORDS DANS LE CHAPITRE 94: </a:t>
            </a:r>
          </a:p>
          <a:p>
            <a:pPr marL="0" marR="0" lvl="0" indent="0" algn="ctr" defTabSz="914400" rtl="0" eaLnBrk="1" fontAlgn="auto" latinLnBrk="0" hangingPunct="1">
              <a:lnSpc>
                <a:spcPct val="90000"/>
              </a:lnSpc>
              <a:spcBef>
                <a:spcPct val="0"/>
              </a:spcBef>
              <a:spcAft>
                <a:spcPts val="600"/>
              </a:spcAft>
              <a:buClrTx/>
              <a:buSzTx/>
              <a:buFontTx/>
              <a:buNone/>
              <a:tabLst/>
              <a:defRPr/>
            </a:pPr>
            <a:r>
              <a:rPr lang="en-US" sz="2400" b="1" kern="1200" dirty="0">
                <a:ln/>
                <a:solidFill>
                  <a:srgbClr val="0070C0"/>
                </a:solidFill>
                <a:effectLst>
                  <a:outerShdw blurRad="38100" dist="19050" dir="2700000" algn="tl" rotWithShape="0">
                    <a:schemeClr val="dk1">
                      <a:lumMod val="50000"/>
                      <a:alpha val="40000"/>
                    </a:schemeClr>
                  </a:outerShdw>
                </a:effectLst>
                <a:latin typeface="Bierstadt"/>
              </a:rPr>
              <a:t>CONTRAINTES ET PERSPECTIVES</a:t>
            </a:r>
          </a:p>
          <a:p>
            <a:pPr marL="0" marR="0" lvl="0" indent="0" algn="ctr" defTabSz="914400" rtl="0" eaLnBrk="1" fontAlgn="auto" latinLnBrk="0" hangingPunct="1">
              <a:lnSpc>
                <a:spcPct val="90000"/>
              </a:lnSpc>
              <a:spcBef>
                <a:spcPct val="0"/>
              </a:spcBef>
              <a:spcAft>
                <a:spcPts val="600"/>
              </a:spcAft>
              <a:buClrTx/>
              <a:buSzTx/>
              <a:buFontTx/>
              <a:buNone/>
              <a:tabLst/>
              <a:defRPr/>
            </a:pPr>
            <a:endParaRPr lang="en-US" sz="3200" b="1" kern="1200" dirty="0">
              <a:ln w="0"/>
              <a:solidFill>
                <a:schemeClr val="accent3"/>
              </a:solidFill>
              <a:effectLst>
                <a:outerShdw blurRad="38100" dist="25400" dir="5400000" algn="ctr" rotWithShape="0">
                  <a:srgbClr val="6E747A">
                    <a:alpha val="43000"/>
                  </a:srgbClr>
                </a:outerShdw>
              </a:effectLst>
              <a:latin typeface="Bierstadt"/>
              <a:ea typeface="+mn-ea"/>
              <a:cs typeface="+mn-cs"/>
            </a:endParaRPr>
          </a:p>
        </p:txBody>
      </p:sp>
      <p:sp>
        <p:nvSpPr>
          <p:cNvPr id="8" name="ZoneTexte 8">
            <a:extLst>
              <a:ext uri="{FF2B5EF4-FFF2-40B4-BE49-F238E27FC236}">
                <a16:creationId xmlns:a16="http://schemas.microsoft.com/office/drawing/2014/main" id="{CFA6984A-EB94-60CA-93F8-31B8589831B3}"/>
              </a:ext>
            </a:extLst>
          </p:cNvPr>
          <p:cNvSpPr txBox="1">
            <a:spLocks noChangeArrowheads="1"/>
          </p:cNvSpPr>
          <p:nvPr/>
        </p:nvSpPr>
        <p:spPr bwMode="auto">
          <a:xfrm>
            <a:off x="6701425" y="3517441"/>
            <a:ext cx="4886276"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1800" b="1" i="0" u="none" strike="noStrike" kern="1200" normalizeH="0" baseline="0" noProof="0" dirty="0">
                <a:ln w="0"/>
                <a:effectLst>
                  <a:outerShdw blurRad="38100" dist="19050" dir="2700000" algn="tl" rotWithShape="0">
                    <a:schemeClr val="dk1">
                      <a:alpha val="40000"/>
                    </a:schemeClr>
                  </a:outerShdw>
                </a:effectLst>
                <a:uLnTx/>
                <a:uFillTx/>
                <a:latin typeface="Arial" panose="020B0604020202020204" pitchFamily="34" charset="0"/>
                <a:ea typeface="+mn-ea"/>
                <a:cs typeface="Arial" panose="020B0604020202020204" pitchFamily="34" charset="0"/>
              </a:rPr>
              <a:t>Présenté par :</a:t>
            </a:r>
            <a:endParaRPr kumimoji="0" lang="fr-FR" altLang="fr-FR" sz="2000" b="1" i="0" u="none" strike="noStrike" kern="1200" normalizeH="0" baseline="0" noProof="0" dirty="0">
              <a:ln w="0"/>
              <a:effectLst>
                <a:outerShdw blurRad="38100" dist="19050" dir="2700000" algn="tl" rotWithShape="0">
                  <a:schemeClr val="dk1">
                    <a:alpha val="40000"/>
                  </a:scheme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altLang="fr-FR" sz="2400" b="1" kern="1200" dirty="0">
                <a:ln/>
                <a:solidFill>
                  <a:srgbClr val="0070C0"/>
                </a:solidFill>
                <a:effectLst>
                  <a:outerShdw blurRad="38100" dist="19050" dir="2700000" algn="tl" rotWithShape="0">
                    <a:schemeClr val="dk1">
                      <a:lumMod val="50000"/>
                      <a:alpha val="40000"/>
                    </a:schemeClr>
                  </a:outerShdw>
                </a:effectLst>
                <a:latin typeface="Bierstadt"/>
              </a:rPr>
              <a:t>Monsieur AMOUGOU Gabriel</a:t>
            </a:r>
            <a:r>
              <a:rPr kumimoji="0" lang="fr-FR" altLang="fr-FR" sz="2000" b="1" i="0" u="none" strike="noStrike" kern="1200" cap="none" spc="0" normalizeH="0" baseline="0" noProof="0" dirty="0">
                <a:ln w="12700">
                  <a:solidFill>
                    <a:srgbClr val="4D74C3">
                      <a:lumMod val="50000"/>
                    </a:srgbClr>
                  </a:solidFill>
                  <a:prstDash val="solid"/>
                </a:ln>
                <a:pattFill prst="narHorz">
                  <a:fgClr>
                    <a:srgbClr val="4D74C3"/>
                  </a:fgClr>
                  <a:bgClr>
                    <a:srgbClr val="4D74C3">
                      <a:lumMod val="40000"/>
                      <a:lumOff val="60000"/>
                    </a:srgbClr>
                  </a:bgClr>
                </a:pattFill>
                <a:effectLst>
                  <a:innerShdw blurRad="177800">
                    <a:srgbClr val="4D74C3">
                      <a:lumMod val="50000"/>
                    </a:srgbClr>
                  </a:innerShdw>
                </a:effectLst>
                <a:uLnTx/>
                <a:uFillTx/>
                <a:latin typeface="Arial" panose="020B0604020202020204" pitchFamily="34" charset="0"/>
                <a:ea typeface="+mn-ea"/>
                <a:cs typeface="Arial" panose="020B0604020202020204" pitchFamily="34" charset="0"/>
              </a:rPr>
              <a:t>,</a:t>
            </a:r>
          </a:p>
          <a:p>
            <a:pPr algn="ctr">
              <a:lnSpc>
                <a:spcPct val="100000"/>
              </a:lnSpc>
              <a:spcBef>
                <a:spcPct val="0"/>
              </a:spcBef>
              <a:buClrTx/>
              <a:buNone/>
              <a:defRPr/>
            </a:pPr>
            <a:r>
              <a:rPr lang="fr-FR" altLang="fr-FR" sz="1800" b="1" kern="1200" dirty="0">
                <a:ln w="12700">
                  <a:solidFill>
                    <a:srgbClr val="FF0000"/>
                  </a:solidFill>
                  <a:prstDash val="solid"/>
                </a:ln>
                <a:solidFill>
                  <a:srgbClr val="FF0000"/>
                </a:solidFill>
                <a:effectLst>
                  <a:innerShdw blurRad="177800">
                    <a:srgbClr val="4D74C3">
                      <a:lumMod val="50000"/>
                    </a:srgbClr>
                  </a:innerShdw>
                </a:effectLst>
                <a:latin typeface="Arial" panose="020B0604020202020204" pitchFamily="34" charset="0"/>
                <a:ea typeface="+mn-ea"/>
                <a:cs typeface="Arial" panose="020B0604020202020204" pitchFamily="34" charset="0"/>
              </a:rPr>
              <a:t>Sous-Directeur du Suivi des Programmes et Projets d’Investissement Public</a:t>
            </a:r>
          </a:p>
        </p:txBody>
      </p:sp>
      <p:sp>
        <p:nvSpPr>
          <p:cNvPr id="13" name="ZoneTexte 20">
            <a:extLst>
              <a:ext uri="{FF2B5EF4-FFF2-40B4-BE49-F238E27FC236}">
                <a16:creationId xmlns:a16="http://schemas.microsoft.com/office/drawing/2014/main" id="{2292F4EB-F6C8-D4C3-D89D-7CBAFCC51F12}"/>
              </a:ext>
            </a:extLst>
          </p:cNvPr>
          <p:cNvSpPr txBox="1"/>
          <p:nvPr/>
        </p:nvSpPr>
        <p:spPr>
          <a:xfrm>
            <a:off x="302219" y="66559"/>
            <a:ext cx="10297554" cy="1741117"/>
          </a:xfrm>
          <a:prstGeom prst="rect">
            <a:avLst/>
          </a:prstGeom>
          <a:ln>
            <a:noFill/>
          </a:ln>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normalizeH="0" baseline="0" noProof="0" dirty="0">
                <a:ln w="0"/>
                <a:solidFill>
                  <a:schemeClr val="tx1"/>
                </a:solidFill>
                <a:effectLst>
                  <a:outerShdw blurRad="38100" dist="25400" dir="5400000" algn="ctr" rotWithShape="0">
                    <a:srgbClr val="6E747A">
                      <a:alpha val="43000"/>
                    </a:srgbClr>
                  </a:outerShdw>
                </a:effectLst>
                <a:uLnTx/>
                <a:uFillTx/>
                <a:latin typeface="Bierstadt"/>
                <a:ea typeface="+mn-ea"/>
                <a:cs typeface="+mn-cs"/>
              </a:rPr>
              <a:t>DIALOGUE DE GESTION DU PROGRAMME 022</a:t>
            </a:r>
            <a:endParaRPr kumimoji="0" lang="en-US" sz="2800" b="1" i="0" u="none" strike="noStrike" kern="1200" normalizeH="0" noProof="0" dirty="0">
              <a:ln w="0"/>
              <a:solidFill>
                <a:schemeClr val="tx1"/>
              </a:solidFill>
              <a:effectLst>
                <a:outerShdw blurRad="38100" dist="25400" dir="5400000" algn="ctr" rotWithShape="0">
                  <a:srgbClr val="6E747A">
                    <a:alpha val="43000"/>
                  </a:srgbClr>
                </a:outerShdw>
              </a:effectLst>
              <a:uLnTx/>
              <a:uFillTx/>
              <a:latin typeface="Bierstadt"/>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endParaRPr lang="en-US" sz="3200" b="1" kern="1200" dirty="0">
              <a:ln w="0"/>
              <a:solidFill>
                <a:schemeClr val="tx1"/>
              </a:solidFill>
              <a:effectLst>
                <a:outerShdw blurRad="38100" dist="25400" dir="5400000" algn="ctr" rotWithShape="0">
                  <a:srgbClr val="6E747A">
                    <a:alpha val="43000"/>
                  </a:srgbClr>
                </a:outerShdw>
              </a:effectLst>
              <a:latin typeface="Bierstadt"/>
              <a:ea typeface="+mn-ea"/>
              <a:cs typeface="+mn-cs"/>
            </a:endParaRPr>
          </a:p>
        </p:txBody>
      </p:sp>
      <p:sp>
        <p:nvSpPr>
          <p:cNvPr id="14" name="ZoneTexte 20">
            <a:extLst>
              <a:ext uri="{FF2B5EF4-FFF2-40B4-BE49-F238E27FC236}">
                <a16:creationId xmlns:a16="http://schemas.microsoft.com/office/drawing/2014/main" id="{2292F4EB-F6C8-D4C3-D89D-7CBAFCC51F12}"/>
              </a:ext>
            </a:extLst>
          </p:cNvPr>
          <p:cNvSpPr txBox="1"/>
          <p:nvPr/>
        </p:nvSpPr>
        <p:spPr>
          <a:xfrm>
            <a:off x="8695591" y="5785095"/>
            <a:ext cx="3493361" cy="1741117"/>
          </a:xfrm>
          <a:prstGeom prst="rect">
            <a:avLst/>
          </a:prstGeom>
          <a:ln>
            <a:noFill/>
          </a:ln>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endParaRPr lang="en-US" sz="3200" b="1" kern="1200" dirty="0">
              <a:ln w="0"/>
              <a:solidFill>
                <a:schemeClr val="tx1"/>
              </a:solidFill>
              <a:effectLst>
                <a:outerShdw blurRad="38100" dist="25400" dir="5400000" algn="ctr" rotWithShape="0">
                  <a:srgbClr val="6E747A">
                    <a:alpha val="43000"/>
                  </a:srgbClr>
                </a:outerShdw>
              </a:effectLst>
              <a:latin typeface="Bierstadt"/>
              <a:ea typeface="+mn-ea"/>
              <a:cs typeface="+mn-cs"/>
            </a:endParaRPr>
          </a:p>
        </p:txBody>
      </p:sp>
      <p:sp>
        <p:nvSpPr>
          <p:cNvPr id="15" name="ZoneTexte 8">
            <a:extLst>
              <a:ext uri="{FF2B5EF4-FFF2-40B4-BE49-F238E27FC236}">
                <a16:creationId xmlns:a16="http://schemas.microsoft.com/office/drawing/2014/main" id="{CFA6984A-EB94-60CA-93F8-31B8589831B3}"/>
              </a:ext>
            </a:extLst>
          </p:cNvPr>
          <p:cNvSpPr txBox="1">
            <a:spLocks noChangeArrowheads="1"/>
          </p:cNvSpPr>
          <p:nvPr/>
        </p:nvSpPr>
        <p:spPr bwMode="auto">
          <a:xfrm>
            <a:off x="8992246" y="6179707"/>
            <a:ext cx="26728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altLang="fr-FR" sz="1400" b="1" i="1" kern="1200" dirty="0">
                <a:ln/>
                <a:solidFill>
                  <a:srgbClr val="0070C0"/>
                </a:solidFill>
                <a:effectLst>
                  <a:outerShdw blurRad="38100" dist="19050" dir="2700000" algn="tl" rotWithShape="0">
                    <a:schemeClr val="dk1">
                      <a:lumMod val="50000"/>
                      <a:alpha val="40000"/>
                    </a:schemeClr>
                  </a:outerShdw>
                </a:effectLst>
                <a:latin typeface="Bierstadt"/>
              </a:rPr>
              <a:t>	30 Janvier 2023</a:t>
            </a:r>
          </a:p>
        </p:txBody>
      </p:sp>
    </p:spTree>
    <p:extLst>
      <p:ext uri="{BB962C8B-B14F-4D97-AF65-F5344CB8AC3E}">
        <p14:creationId xmlns:p14="http://schemas.microsoft.com/office/powerpoint/2010/main" val="27137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标题 11"/>
          <p:cNvSpPr txBox="1">
            <a:spLocks/>
          </p:cNvSpPr>
          <p:nvPr/>
        </p:nvSpPr>
        <p:spPr>
          <a:xfrm>
            <a:off x="5760552" y="1161038"/>
            <a:ext cx="807349" cy="571351"/>
          </a:xfrm>
          <a:prstGeom prst="rect">
            <a:avLst/>
          </a:prstGeom>
        </p:spPr>
        <p:txBody>
          <a:bodyP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1219170">
              <a:buClrTx/>
              <a:defRPr/>
            </a:pPr>
            <a:r>
              <a:rPr lang="en-US" altLang="zh-CN" sz="4399" dirty="0">
                <a:solidFill>
                  <a:prstClr val="white"/>
                </a:solidFill>
                <a:latin typeface="Impact MT Std" pitchFamily="34" charset="0"/>
                <a:ea typeface="微软雅黑" panose="020B0503020204020204" pitchFamily="34" charset="-122"/>
              </a:rPr>
              <a:t>01</a:t>
            </a:r>
            <a:endParaRPr lang="zh-CN" altLang="en-US" sz="4399" dirty="0">
              <a:solidFill>
                <a:prstClr val="white"/>
              </a:solidFill>
              <a:latin typeface="Impact MT Std" pitchFamily="34" charset="0"/>
              <a:ea typeface="微软雅黑" panose="020B0503020204020204" pitchFamily="34" charset="-122"/>
            </a:endParaRPr>
          </a:p>
        </p:txBody>
      </p:sp>
      <p:sp>
        <p:nvSpPr>
          <p:cNvPr id="53" name="标题 11"/>
          <p:cNvSpPr txBox="1">
            <a:spLocks/>
          </p:cNvSpPr>
          <p:nvPr/>
        </p:nvSpPr>
        <p:spPr>
          <a:xfrm>
            <a:off x="1741118" y="2492678"/>
            <a:ext cx="8483207" cy="8923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defTabSz="1219170">
              <a:lnSpc>
                <a:spcPct val="110000"/>
              </a:lnSpc>
              <a:buClrTx/>
              <a:buFont typeface="Wingdings" pitchFamily="2" charset="2"/>
              <a:buChar char="q"/>
              <a:defRPr/>
            </a:pPr>
            <a:r>
              <a:rPr lang="fr-CM" altLang="zh-CN" sz="2400" dirty="0">
                <a:solidFill>
                  <a:prstClr val="black"/>
                </a:solidFill>
                <a:latin typeface="微软雅黑" panose="020B0503020204020204" pitchFamily="34" charset="-122"/>
                <a:ea typeface="微软雅黑" panose="020B0503020204020204" pitchFamily="34" charset="-122"/>
              </a:rPr>
              <a:t> Point sur le traitement des dossiers de déblocage de fonds  au 31 décembre 2022</a:t>
            </a:r>
          </a:p>
        </p:txBody>
      </p:sp>
      <p:sp>
        <p:nvSpPr>
          <p:cNvPr id="57" name="标题 11"/>
          <p:cNvSpPr txBox="1">
            <a:spLocks/>
          </p:cNvSpPr>
          <p:nvPr/>
        </p:nvSpPr>
        <p:spPr>
          <a:xfrm>
            <a:off x="1728593" y="3489644"/>
            <a:ext cx="8558408" cy="844360"/>
          </a:xfrm>
          <a:prstGeom prst="rect">
            <a:avLst/>
          </a:prstGeom>
        </p:spPr>
        <p:txBody>
          <a:bodyPr>
            <a:noAutofit/>
          </a:bodyPr>
          <a:lstStyle>
            <a:defPPr>
              <a:defRPr lang="en-US"/>
            </a:defPPr>
            <a:lvl1pPr defTabSz="914400">
              <a:spcBef>
                <a:spcPct val="0"/>
              </a:spcBef>
              <a:buNone/>
              <a:defRPr sz="1200">
                <a:latin typeface="微软雅黑" panose="020B0503020204020204" pitchFamily="34" charset="-122"/>
                <a:ea typeface="微软雅黑" panose="020B0503020204020204" pitchFamily="34" charset="-122"/>
                <a:cs typeface="+mj-cs"/>
              </a:defRPr>
            </a:lvl1pPr>
          </a:lstStyle>
          <a:p>
            <a:pPr algn="just" defTabSz="1219170">
              <a:buClrTx/>
              <a:buFont typeface="Wingdings" pitchFamily="2" charset="2"/>
              <a:buChar char="q"/>
              <a:defRPr/>
            </a:pPr>
            <a:r>
              <a:rPr lang="fr-CM" sz="2400" kern="1200" dirty="0">
                <a:solidFill>
                  <a:prstClr val="black"/>
                </a:solidFill>
              </a:rPr>
              <a:t> Difficultés rencontrées dans le traitement des dossiers de déblocage des fonds</a:t>
            </a:r>
          </a:p>
          <a:p>
            <a:pPr algn="just" defTabSz="1219170">
              <a:buClrTx/>
              <a:defRPr/>
            </a:pPr>
            <a:endParaRPr lang="fr-CM" sz="2400" kern="1200" dirty="0">
              <a:solidFill>
                <a:prstClr val="black"/>
              </a:solidFill>
            </a:endParaRPr>
          </a:p>
        </p:txBody>
      </p:sp>
      <p:sp>
        <p:nvSpPr>
          <p:cNvPr id="65" name="标题 11">
            <a:extLst>
              <a:ext uri="{FF2B5EF4-FFF2-40B4-BE49-F238E27FC236}">
                <a16:creationId xmlns:a16="http://schemas.microsoft.com/office/drawing/2014/main" id="{30EF7483-8F06-A3D1-8FA3-635C72769351}"/>
              </a:ext>
            </a:extLst>
          </p:cNvPr>
          <p:cNvSpPr txBox="1">
            <a:spLocks/>
          </p:cNvSpPr>
          <p:nvPr/>
        </p:nvSpPr>
        <p:spPr>
          <a:xfrm>
            <a:off x="1741118" y="4683163"/>
            <a:ext cx="8583741" cy="1042498"/>
          </a:xfrm>
          <a:prstGeom prst="rect">
            <a:avLst/>
          </a:prstGeom>
        </p:spPr>
        <p:txBody>
          <a:bodyPr>
            <a:noAutofit/>
          </a:bodyPr>
          <a:lstStyle>
            <a:defPPr>
              <a:defRPr lang="en-US"/>
            </a:defPPr>
            <a:lvl1pPr defTabSz="914400">
              <a:spcBef>
                <a:spcPct val="0"/>
              </a:spcBef>
              <a:buNone/>
              <a:defRPr sz="1200">
                <a:latin typeface="微软雅黑" panose="020B0503020204020204" pitchFamily="34" charset="-122"/>
                <a:ea typeface="微软雅黑" panose="020B0503020204020204" pitchFamily="34" charset="-122"/>
                <a:cs typeface="+mj-cs"/>
              </a:defRPr>
            </a:lvl1pPr>
          </a:lstStyle>
          <a:p>
            <a:pPr algn="just" defTabSz="1219170">
              <a:buClrTx/>
              <a:buFont typeface="Wingdings" pitchFamily="2" charset="2"/>
              <a:buChar char="q"/>
              <a:defRPr/>
            </a:pPr>
            <a:r>
              <a:rPr lang="fr-CM" sz="2400" kern="1200" dirty="0">
                <a:solidFill>
                  <a:prstClr val="black"/>
                </a:solidFill>
              </a:rPr>
              <a:t> Suggestions</a:t>
            </a:r>
          </a:p>
        </p:txBody>
      </p:sp>
      <p:grpSp>
        <p:nvGrpSpPr>
          <p:cNvPr id="75" name="Group 74">
            <a:extLst>
              <a:ext uri="{FF2B5EF4-FFF2-40B4-BE49-F238E27FC236}">
                <a16:creationId xmlns:a16="http://schemas.microsoft.com/office/drawing/2014/main" id="{E9CE3C5F-D98F-B17E-F7DA-3D58A1FF862C}"/>
              </a:ext>
            </a:extLst>
          </p:cNvPr>
          <p:cNvGrpSpPr/>
          <p:nvPr/>
        </p:nvGrpSpPr>
        <p:grpSpPr>
          <a:xfrm>
            <a:off x="0" y="-6220"/>
            <a:ext cx="12176232" cy="6864220"/>
            <a:chOff x="0" y="180592"/>
            <a:chExt cx="12192000" cy="6864220"/>
          </a:xfrm>
        </p:grpSpPr>
        <p:sp>
          <p:nvSpPr>
            <p:cNvPr id="73" name="Rectangle 72">
              <a:extLst>
                <a:ext uri="{FF2B5EF4-FFF2-40B4-BE49-F238E27FC236}">
                  <a16:creationId xmlns:a16="http://schemas.microsoft.com/office/drawing/2014/main" id="{F0192BF5-658E-E533-9894-328D3694F033}"/>
                </a:ext>
              </a:extLst>
            </p:cNvPr>
            <p:cNvSpPr/>
            <p:nvPr/>
          </p:nvSpPr>
          <p:spPr>
            <a:xfrm>
              <a:off x="242592" y="180592"/>
              <a:ext cx="11782269" cy="59701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M Roman 12" panose="00000500000000000000" pitchFamily="50" charset="0"/>
              </a:endParaRPr>
            </a:p>
          </p:txBody>
        </p:sp>
        <p:sp>
          <p:nvSpPr>
            <p:cNvPr id="74" name="Rectangle 73">
              <a:extLst>
                <a:ext uri="{FF2B5EF4-FFF2-40B4-BE49-F238E27FC236}">
                  <a16:creationId xmlns:a16="http://schemas.microsoft.com/office/drawing/2014/main" id="{45485B3C-53B8-574A-3D81-E2DF2327AEBB}"/>
                </a:ext>
              </a:extLst>
            </p:cNvPr>
            <p:cNvSpPr/>
            <p:nvPr/>
          </p:nvSpPr>
          <p:spPr>
            <a:xfrm>
              <a:off x="0" y="6447798"/>
              <a:ext cx="12192000" cy="59701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M Roman 12" panose="00000500000000000000" pitchFamily="50" charset="0"/>
              </a:endParaRPr>
            </a:p>
          </p:txBody>
        </p:sp>
      </p:grpSp>
      <p:sp>
        <p:nvSpPr>
          <p:cNvPr id="76" name="Title 3">
            <a:extLst>
              <a:ext uri="{FF2B5EF4-FFF2-40B4-BE49-F238E27FC236}">
                <a16:creationId xmlns:a16="http://schemas.microsoft.com/office/drawing/2014/main" id="{A3C53D2D-B1BD-D6AA-BAD2-F7F62BEDF2B4}"/>
              </a:ext>
            </a:extLst>
          </p:cNvPr>
          <p:cNvSpPr txBox="1">
            <a:spLocks/>
          </p:cNvSpPr>
          <p:nvPr/>
        </p:nvSpPr>
        <p:spPr>
          <a:xfrm>
            <a:off x="168641" y="318638"/>
            <a:ext cx="9525965" cy="719846"/>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Bef>
                <a:spcPct val="0"/>
              </a:spcBef>
              <a:spcAft>
                <a:spcPts val="600"/>
              </a:spcAft>
              <a:buClrTx/>
              <a:defRPr/>
            </a:pPr>
            <a:r>
              <a:rPr lang="fr-CM" sz="2000" b="1" kern="12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SOMMAIRE</a:t>
            </a:r>
          </a:p>
          <a:p>
            <a:pPr algn="ctr">
              <a:spcBef>
                <a:spcPct val="0"/>
              </a:spcBef>
              <a:spcAft>
                <a:spcPts val="600"/>
              </a:spcAft>
              <a:buClrTx/>
              <a:defRPr/>
            </a:pPr>
            <a:br>
              <a:rPr lang="en-US" sz="4000" b="1" kern="12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ea typeface="+mn-ea"/>
                <a:cs typeface="+mn-cs"/>
              </a:rPr>
            </a:br>
            <a:endParaRPr lang="en-US" sz="4000" b="1" kern="12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ea typeface="+mn-ea"/>
              <a:cs typeface="+mn-cs"/>
            </a:endParaRPr>
          </a:p>
        </p:txBody>
      </p:sp>
      <p:cxnSp>
        <p:nvCxnSpPr>
          <p:cNvPr id="77" name="Straight Connector 76">
            <a:extLst>
              <a:ext uri="{FF2B5EF4-FFF2-40B4-BE49-F238E27FC236}">
                <a16:creationId xmlns:a16="http://schemas.microsoft.com/office/drawing/2014/main" id="{3383ECA0-390F-5C90-0C0E-317652462C09}"/>
              </a:ext>
            </a:extLst>
          </p:cNvPr>
          <p:cNvCxnSpPr>
            <a:cxnSpLocks/>
          </p:cNvCxnSpPr>
          <p:nvPr/>
        </p:nvCxnSpPr>
        <p:spPr>
          <a:xfrm>
            <a:off x="387796" y="882231"/>
            <a:ext cx="8598888" cy="0"/>
          </a:xfrm>
          <a:prstGeom prst="line">
            <a:avLst/>
          </a:prstGeom>
        </p:spPr>
        <p:style>
          <a:lnRef idx="1">
            <a:schemeClr val="dk1"/>
          </a:lnRef>
          <a:fillRef idx="0">
            <a:schemeClr val="dk1"/>
          </a:fillRef>
          <a:effectRef idx="0">
            <a:schemeClr val="dk1"/>
          </a:effectRef>
          <a:fontRef idx="minor">
            <a:schemeClr val="tx1"/>
          </a:fontRef>
        </p:style>
      </p:cxnSp>
      <p:sp>
        <p:nvSpPr>
          <p:cNvPr id="4" name="Google Shape;1063;p4">
            <a:extLst>
              <a:ext uri="{FF2B5EF4-FFF2-40B4-BE49-F238E27FC236}">
                <a16:creationId xmlns:a16="http://schemas.microsoft.com/office/drawing/2014/main" id="{97BEF0ED-B14A-3958-0628-7F82635F5028}"/>
              </a:ext>
            </a:extLst>
          </p:cNvPr>
          <p:cNvSpPr txBox="1">
            <a:spLocks/>
          </p:cNvSpPr>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US" sz="900" b="1" dirty="0">
                <a:solidFill>
                  <a:schemeClr val="tx1"/>
                </a:solidFill>
              </a:rPr>
              <a:t>1</a:t>
            </a:r>
          </a:p>
        </p:txBody>
      </p:sp>
      <p:sp>
        <p:nvSpPr>
          <p:cNvPr id="45" name="标题 11"/>
          <p:cNvSpPr txBox="1">
            <a:spLocks/>
          </p:cNvSpPr>
          <p:nvPr/>
        </p:nvSpPr>
        <p:spPr>
          <a:xfrm>
            <a:off x="1718155" y="5646209"/>
            <a:ext cx="8558408" cy="1099276"/>
          </a:xfrm>
          <a:prstGeom prst="rect">
            <a:avLst/>
          </a:prstGeom>
        </p:spPr>
        <p:txBody>
          <a:bodyPr>
            <a:noAutofit/>
          </a:bodyPr>
          <a:lstStyle>
            <a:defPPr>
              <a:defRPr lang="en-US"/>
            </a:defPPr>
            <a:lvl1pPr defTabSz="914400">
              <a:spcBef>
                <a:spcPct val="0"/>
              </a:spcBef>
              <a:buNone/>
              <a:defRPr sz="1200">
                <a:latin typeface="微软雅黑" panose="020B0503020204020204" pitchFamily="34" charset="-122"/>
                <a:ea typeface="微软雅黑" panose="020B0503020204020204" pitchFamily="34" charset="-122"/>
                <a:cs typeface="+mj-cs"/>
              </a:defRPr>
            </a:lvl1pPr>
          </a:lstStyle>
          <a:p>
            <a:pPr algn="just" defTabSz="1219170">
              <a:buClrTx/>
              <a:buFont typeface="Wingdings" pitchFamily="2" charset="2"/>
              <a:buChar char="q"/>
              <a:defRPr/>
            </a:pPr>
            <a:r>
              <a:rPr lang="fr-CM" sz="2400" kern="1200" dirty="0">
                <a:solidFill>
                  <a:prstClr val="black"/>
                </a:solidFill>
              </a:rPr>
              <a:t> Perspectives</a:t>
            </a:r>
          </a:p>
          <a:p>
            <a:pPr algn="just" defTabSz="1219170">
              <a:buClrTx/>
              <a:defRPr/>
            </a:pPr>
            <a:endParaRPr lang="fr-CM" sz="2400" kern="1200" dirty="0">
              <a:solidFill>
                <a:prstClr val="black"/>
              </a:solidFill>
            </a:endParaRPr>
          </a:p>
        </p:txBody>
      </p:sp>
      <p:sp>
        <p:nvSpPr>
          <p:cNvPr id="46" name="标题 11"/>
          <p:cNvSpPr txBox="1">
            <a:spLocks/>
          </p:cNvSpPr>
          <p:nvPr/>
        </p:nvSpPr>
        <p:spPr>
          <a:xfrm>
            <a:off x="1730679" y="1567842"/>
            <a:ext cx="8483207" cy="74883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defTabSz="1219170">
              <a:lnSpc>
                <a:spcPct val="110000"/>
              </a:lnSpc>
              <a:buClrTx/>
              <a:buFont typeface="Wingdings" pitchFamily="2" charset="2"/>
              <a:buChar char="q"/>
              <a:defRPr/>
            </a:pPr>
            <a:r>
              <a:rPr lang="fr-CM" altLang="zh-CN" sz="2400" dirty="0">
                <a:solidFill>
                  <a:prstClr val="black"/>
                </a:solidFill>
                <a:latin typeface="微软雅黑" panose="020B0503020204020204" pitchFamily="34" charset="-122"/>
                <a:ea typeface="微软雅黑" panose="020B0503020204020204" pitchFamily="34" charset="-122"/>
              </a:rPr>
              <a:t> Natures des dossiers traités dans le chapitre 94</a:t>
            </a:r>
          </a:p>
        </p:txBody>
      </p:sp>
    </p:spTree>
    <p:extLst>
      <p:ext uri="{BB962C8B-B14F-4D97-AF65-F5344CB8AC3E}">
        <p14:creationId xmlns:p14="http://schemas.microsoft.com/office/powerpoint/2010/main" val="107491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1" name="Google Shape;1061;p4"/>
          <p:cNvSpPr txBox="1">
            <a:spLocks noGrp="1"/>
          </p:cNvSpPr>
          <p:nvPr>
            <p:ph type="dt" idx="10"/>
          </p:nvPr>
        </p:nvSpPr>
        <p:spPr>
          <a:xfrm>
            <a:off x="241392" y="6466762"/>
            <a:ext cx="2696657" cy="18643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MINEPAT 2023</a:t>
            </a:r>
            <a:endParaRPr dirty="0"/>
          </a:p>
        </p:txBody>
      </p:sp>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2</a:t>
            </a:r>
            <a:endParaRPr/>
          </a:p>
        </p:txBody>
      </p:sp>
      <p:sp>
        <p:nvSpPr>
          <p:cNvPr id="3" name="Rectangle 2">
            <a:extLst>
              <a:ext uri="{FF2B5EF4-FFF2-40B4-BE49-F238E27FC236}">
                <a16:creationId xmlns:a16="http://schemas.microsoft.com/office/drawing/2014/main" id="{96C73D72-381E-147F-1E51-CD0272321DC3}"/>
              </a:ext>
            </a:extLst>
          </p:cNvPr>
          <p:cNvSpPr/>
          <p:nvPr/>
        </p:nvSpPr>
        <p:spPr>
          <a:xfrm>
            <a:off x="10097768" y="213171"/>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9" name="Title 3">
            <a:extLst>
              <a:ext uri="{FF2B5EF4-FFF2-40B4-BE49-F238E27FC236}">
                <a16:creationId xmlns:a16="http://schemas.microsoft.com/office/drawing/2014/main" id="{70AA5F76-F1BB-5502-73CD-6F4D89CAA806}"/>
              </a:ext>
            </a:extLst>
          </p:cNvPr>
          <p:cNvSpPr txBox="1">
            <a:spLocks/>
          </p:cNvSpPr>
          <p:nvPr/>
        </p:nvSpPr>
        <p:spPr>
          <a:xfrm>
            <a:off x="305454" y="409165"/>
            <a:ext cx="5932507" cy="53127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spcAft>
                <a:spcPts val="600"/>
              </a:spcAft>
              <a:buClrTx/>
              <a:defRPr/>
            </a:pPr>
            <a:r>
              <a:rPr lang="fr-CM" altLang="zh-CN" sz="1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Natures des dossiers traités dans le chapitre 94</a:t>
            </a:r>
          </a:p>
        </p:txBody>
      </p:sp>
      <p:sp>
        <p:nvSpPr>
          <p:cNvPr id="29" name="Oval 28">
            <a:extLst>
              <a:ext uri="{FF2B5EF4-FFF2-40B4-BE49-F238E27FC236}">
                <a16:creationId xmlns:a16="http://schemas.microsoft.com/office/drawing/2014/main" id="{3D7834BE-D63E-6596-F1CA-DABEFEEF77AD}"/>
              </a:ext>
            </a:extLst>
          </p:cNvPr>
          <p:cNvSpPr/>
          <p:nvPr/>
        </p:nvSpPr>
        <p:spPr>
          <a:xfrm>
            <a:off x="6095999" y="662479"/>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1" name="Google Shape;1235;g12e75091e5c_0_1051">
            <a:extLst>
              <a:ext uri="{FF2B5EF4-FFF2-40B4-BE49-F238E27FC236}">
                <a16:creationId xmlns:a16="http://schemas.microsoft.com/office/drawing/2014/main" id="{0642DBB0-A86C-2548-4C68-63AB2B1EB285}"/>
              </a:ext>
            </a:extLst>
          </p:cNvPr>
          <p:cNvSpPr txBox="1"/>
          <p:nvPr/>
        </p:nvSpPr>
        <p:spPr>
          <a:xfrm>
            <a:off x="827790" y="1173853"/>
            <a:ext cx="10773806" cy="640171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fr-CM" sz="900" b="1"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ctr" rtl="0">
              <a:spcBef>
                <a:spcPts val="0"/>
              </a:spcBef>
              <a:spcAft>
                <a:spcPts val="0"/>
              </a:spcAft>
              <a:buNone/>
            </a:pPr>
            <a:endParaRPr lang="fr-CM" sz="900" b="1" kern="1200" dirty="0">
              <a:solidFill>
                <a:prstClr val="black"/>
              </a:solidFill>
              <a:latin typeface="微软雅黑" panose="020B0503020204020204" pitchFamily="34" charset="-122"/>
              <a:ea typeface="微软雅黑" panose="020B0503020204020204" pitchFamily="34" charset="-122"/>
              <a:cs typeface="+mj-cs"/>
            </a:endParaRPr>
          </a:p>
          <a:p>
            <a:pPr lvl="0" algn="just">
              <a:buFont typeface="Wingdings" pitchFamily="2" charset="2"/>
              <a:buChar char="q"/>
            </a:pPr>
            <a:r>
              <a:rPr lang="fr-FR" sz="2400" kern="1200" dirty="0">
                <a:solidFill>
                  <a:prstClr val="black"/>
                </a:solidFill>
                <a:latin typeface="+mn-lt"/>
                <a:ea typeface="微软雅黑" panose="020B0503020204020204" pitchFamily="34" charset="-122"/>
                <a:cs typeface="+mj-cs"/>
              </a:rPr>
              <a:t> Dossiers</a:t>
            </a:r>
            <a:r>
              <a:rPr lang="fr-FR" sz="2400" dirty="0"/>
              <a:t> instruits par la Très Haute Hiérarchie</a:t>
            </a:r>
          </a:p>
          <a:p>
            <a:pPr lvl="0" algn="just"/>
            <a:endParaRPr lang="fr-FR" sz="2400" kern="1200" dirty="0">
              <a:solidFill>
                <a:prstClr val="black"/>
              </a:solidFill>
              <a:latin typeface="+mn-lt"/>
              <a:ea typeface="微软雅黑" panose="020B0503020204020204" pitchFamily="34" charset="-122"/>
              <a:cs typeface="+mj-cs"/>
            </a:endParaRPr>
          </a:p>
          <a:p>
            <a:pPr lvl="0" algn="just"/>
            <a:endParaRPr lang="fr-FR" sz="1600" kern="1200" dirty="0">
              <a:solidFill>
                <a:prstClr val="black"/>
              </a:solidFill>
              <a:latin typeface="+mn-lt"/>
              <a:ea typeface="微软雅黑" panose="020B0503020204020204" pitchFamily="34" charset="-122"/>
              <a:cs typeface="+mj-cs"/>
            </a:endParaRPr>
          </a:p>
          <a:p>
            <a:pPr marL="0" marR="0" lvl="0" indent="0" algn="just" rtl="0">
              <a:spcBef>
                <a:spcPts val="0"/>
              </a:spcBef>
              <a:spcAft>
                <a:spcPts val="0"/>
              </a:spcAft>
              <a:buFont typeface="Wingdings" pitchFamily="2" charset="2"/>
              <a:buChar char="q"/>
            </a:pPr>
            <a:r>
              <a:rPr lang="fr-FR" sz="2400" kern="1200" dirty="0">
                <a:solidFill>
                  <a:prstClr val="black"/>
                </a:solidFill>
                <a:latin typeface="+mn-lt"/>
                <a:ea typeface="微软雅黑" panose="020B0503020204020204" pitchFamily="34" charset="-122"/>
                <a:cs typeface="+mj-cs"/>
              </a:rPr>
              <a:t> Dossiers relatifs aux travaux d’infrastructures d’urgence sur l’étendue du territoire national</a:t>
            </a:r>
          </a:p>
          <a:p>
            <a:pPr marL="0" marR="0" lvl="0" indent="0" algn="just" rtl="0">
              <a:spcBef>
                <a:spcPts val="0"/>
              </a:spcBef>
              <a:spcAft>
                <a:spcPts val="0"/>
              </a:spcAft>
            </a:pPr>
            <a:endParaRPr lang="fr-FR" sz="1600" kern="1200" dirty="0">
              <a:solidFill>
                <a:prstClr val="black"/>
              </a:solidFill>
              <a:latin typeface="+mn-lt"/>
              <a:ea typeface="微软雅黑" panose="020B0503020204020204" pitchFamily="34" charset="-122"/>
              <a:cs typeface="+mj-cs"/>
            </a:endParaRPr>
          </a:p>
          <a:p>
            <a:pPr marL="0" marR="0" lvl="0" indent="0" algn="just" rtl="0">
              <a:spcBef>
                <a:spcPts val="0"/>
              </a:spcBef>
              <a:spcAft>
                <a:spcPts val="0"/>
              </a:spcAft>
            </a:pPr>
            <a:endParaRPr lang="fr-FR" sz="2400" kern="1200" dirty="0">
              <a:solidFill>
                <a:prstClr val="black"/>
              </a:solidFill>
              <a:latin typeface="+mn-lt"/>
              <a:ea typeface="微软雅黑" panose="020B0503020204020204" pitchFamily="34" charset="-122"/>
              <a:cs typeface="+mj-cs"/>
            </a:endParaRPr>
          </a:p>
          <a:p>
            <a:pPr marL="0" marR="0" lvl="0" indent="0" algn="just" rtl="0">
              <a:spcBef>
                <a:spcPts val="0"/>
              </a:spcBef>
              <a:spcAft>
                <a:spcPts val="0"/>
              </a:spcAft>
              <a:buFont typeface="Wingdings" pitchFamily="2" charset="2"/>
              <a:buChar char="q"/>
            </a:pPr>
            <a:r>
              <a:rPr lang="fr-FR" sz="2400" dirty="0"/>
              <a:t> Dossiers relatifs aux contributions du Gouvernement du Cameroun à la mise en œuvre de certains projets de coopération</a:t>
            </a:r>
          </a:p>
          <a:p>
            <a:pPr algn="just"/>
            <a:endParaRPr lang="fr-CM" sz="1600" kern="1200" dirty="0">
              <a:solidFill>
                <a:prstClr val="black"/>
              </a:solidFill>
              <a:latin typeface="+mn-lt"/>
              <a:ea typeface="微软雅黑" panose="020B0503020204020204" pitchFamily="34" charset="-122"/>
            </a:endParaRPr>
          </a:p>
          <a:p>
            <a:pPr algn="just"/>
            <a:endParaRPr lang="fr-CM" sz="2400" kern="1200" dirty="0">
              <a:solidFill>
                <a:prstClr val="black"/>
              </a:solidFill>
              <a:latin typeface="+mn-lt"/>
              <a:ea typeface="微软雅黑" panose="020B0503020204020204" pitchFamily="34" charset="-122"/>
            </a:endParaRPr>
          </a:p>
          <a:p>
            <a:pPr algn="just">
              <a:buFont typeface="Wingdings" pitchFamily="2" charset="2"/>
              <a:buChar char="q"/>
            </a:pPr>
            <a:r>
              <a:rPr lang="fr-FR" sz="2400" dirty="0"/>
              <a:t> Dossiers relatifs aux subventions d’investissement aux Etablissements Publics et organismes privés</a:t>
            </a:r>
          </a:p>
          <a:p>
            <a:pPr algn="just">
              <a:buFont typeface="Wingdings" pitchFamily="2" charset="2"/>
              <a:buChar char="q"/>
            </a:pPr>
            <a:endParaRPr lang="fr-FR" sz="2400" dirty="0"/>
          </a:p>
          <a:p>
            <a:pPr marL="0" marR="0" lvl="0" indent="0" algn="just" rtl="0">
              <a:spcBef>
                <a:spcPts val="0"/>
              </a:spcBef>
              <a:spcAft>
                <a:spcPts val="0"/>
              </a:spcAft>
              <a:buNone/>
            </a:pPr>
            <a:endParaRPr lang="fr-CM" sz="20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r>
              <a:rPr lang="fr-CM" sz="2000" kern="1200" dirty="0">
                <a:solidFill>
                  <a:prstClr val="black"/>
                </a:solidFill>
                <a:latin typeface="微软雅黑" panose="020B0503020204020204" pitchFamily="34" charset="-122"/>
                <a:ea typeface="微软雅黑" panose="020B0503020204020204" pitchFamily="34" charset="-122"/>
                <a:cs typeface="+mj-cs"/>
              </a:rPr>
              <a:t> </a:t>
            </a: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105171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1" name="Google Shape;1061;p4"/>
          <p:cNvSpPr txBox="1">
            <a:spLocks noGrp="1"/>
          </p:cNvSpPr>
          <p:nvPr>
            <p:ph type="dt" idx="10"/>
          </p:nvPr>
        </p:nvSpPr>
        <p:spPr>
          <a:xfrm>
            <a:off x="241392" y="6466762"/>
            <a:ext cx="2696657" cy="18643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MINEPAT 2023</a:t>
            </a:r>
            <a:endParaRPr dirty="0"/>
          </a:p>
        </p:txBody>
      </p:sp>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3</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097768" y="213171"/>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9" name="Title 3">
            <a:extLst>
              <a:ext uri="{FF2B5EF4-FFF2-40B4-BE49-F238E27FC236}">
                <a16:creationId xmlns:a16="http://schemas.microsoft.com/office/drawing/2014/main" id="{70AA5F76-F1BB-5502-73CD-6F4D89CAA806}"/>
              </a:ext>
            </a:extLst>
          </p:cNvPr>
          <p:cNvSpPr txBox="1">
            <a:spLocks/>
          </p:cNvSpPr>
          <p:nvPr/>
        </p:nvSpPr>
        <p:spPr>
          <a:xfrm>
            <a:off x="305454" y="409165"/>
            <a:ext cx="5932507" cy="53127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spcAft>
                <a:spcPts val="600"/>
              </a:spcAft>
              <a:buClrTx/>
              <a:defRPr/>
            </a:pPr>
            <a:r>
              <a:rPr lang="fr-CM" altLang="zh-CN" sz="1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Natures des dossiers traités dans le chapitre 94</a:t>
            </a:r>
          </a:p>
        </p:txBody>
      </p:sp>
      <p:sp>
        <p:nvSpPr>
          <p:cNvPr id="29" name="Oval 28">
            <a:extLst>
              <a:ext uri="{FF2B5EF4-FFF2-40B4-BE49-F238E27FC236}">
                <a16:creationId xmlns:a16="http://schemas.microsoft.com/office/drawing/2014/main" id="{3D7834BE-D63E-6596-F1CA-DABEFEEF77AD}"/>
              </a:ext>
            </a:extLst>
          </p:cNvPr>
          <p:cNvSpPr/>
          <p:nvPr/>
        </p:nvSpPr>
        <p:spPr>
          <a:xfrm>
            <a:off x="6095999" y="662479"/>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1" name="Google Shape;1235;g12e75091e5c_0_1051">
            <a:extLst>
              <a:ext uri="{FF2B5EF4-FFF2-40B4-BE49-F238E27FC236}">
                <a16:creationId xmlns:a16="http://schemas.microsoft.com/office/drawing/2014/main" id="{0642DBB0-A86C-2548-4C68-63AB2B1EB285}"/>
              </a:ext>
            </a:extLst>
          </p:cNvPr>
          <p:cNvSpPr txBox="1"/>
          <p:nvPr/>
        </p:nvSpPr>
        <p:spPr>
          <a:xfrm>
            <a:off x="827790" y="1173853"/>
            <a:ext cx="10773806" cy="4631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fr-CM" sz="900" b="1" kern="1200" dirty="0">
              <a:solidFill>
                <a:prstClr val="black"/>
              </a:solidFill>
              <a:latin typeface="微软雅黑" panose="020B0503020204020204" pitchFamily="34" charset="-122"/>
              <a:ea typeface="微软雅黑" panose="020B0503020204020204" pitchFamily="34" charset="-122"/>
              <a:cs typeface="+mj-cs"/>
            </a:endParaRPr>
          </a:p>
          <a:p>
            <a:pPr lvl="0" algn="just">
              <a:buFont typeface="Wingdings" pitchFamily="2" charset="2"/>
              <a:buChar char="q"/>
            </a:pPr>
            <a:endParaRPr lang="fr-FR" sz="2400" dirty="0"/>
          </a:p>
          <a:p>
            <a:pPr algn="just">
              <a:buFont typeface="Wingdings" pitchFamily="2" charset="2"/>
              <a:buChar char="q"/>
            </a:pPr>
            <a:r>
              <a:rPr lang="fr-FR" sz="2400" dirty="0"/>
              <a:t> Dossiers relatifs aux besoins d’urgence des administrations et autres organismes publics</a:t>
            </a:r>
          </a:p>
          <a:p>
            <a:pPr algn="just"/>
            <a:endParaRPr lang="fr-FR" sz="2400" dirty="0"/>
          </a:p>
          <a:p>
            <a:pPr algn="just">
              <a:buFont typeface="Wingdings" pitchFamily="2" charset="2"/>
              <a:buChar char="q"/>
            </a:pPr>
            <a:endParaRPr lang="fr-FR" sz="1800" dirty="0"/>
          </a:p>
          <a:p>
            <a:pPr algn="just">
              <a:buFont typeface="Wingdings" pitchFamily="2" charset="2"/>
              <a:buChar char="q"/>
            </a:pPr>
            <a:r>
              <a:rPr lang="fr-FR" sz="2400" dirty="0"/>
              <a:t>  Dossiers de déblocage des fonds au profit des structures du MINEPAT pour la mise en œuvre de certaines activités inscrites ou non dans le PTA  du MINEPAT.</a:t>
            </a:r>
          </a:p>
          <a:p>
            <a:pPr algn="just">
              <a:buFont typeface="Wingdings" pitchFamily="2" charset="2"/>
              <a:buChar char="q"/>
            </a:pPr>
            <a:endParaRPr lang="fr-CM" sz="2400" dirty="0"/>
          </a:p>
          <a:p>
            <a:pPr marL="0" marR="0" lvl="0" indent="0" algn="just" rtl="0">
              <a:spcBef>
                <a:spcPts val="0"/>
              </a:spcBef>
              <a:spcAft>
                <a:spcPts val="0"/>
              </a:spcAft>
              <a:buNone/>
            </a:pPr>
            <a:endParaRPr lang="fr-CM" sz="20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r>
              <a:rPr lang="fr-CM" sz="2000" kern="1200" dirty="0">
                <a:solidFill>
                  <a:prstClr val="black"/>
                </a:solidFill>
                <a:latin typeface="微软雅黑" panose="020B0503020204020204" pitchFamily="34" charset="-122"/>
                <a:ea typeface="微软雅黑" panose="020B0503020204020204" pitchFamily="34" charset="-122"/>
                <a:cs typeface="+mj-cs"/>
              </a:rPr>
              <a:t> </a:t>
            </a: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76055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1" name="Google Shape;1061;p4"/>
          <p:cNvSpPr txBox="1">
            <a:spLocks noGrp="1"/>
          </p:cNvSpPr>
          <p:nvPr>
            <p:ph type="dt" idx="10"/>
          </p:nvPr>
        </p:nvSpPr>
        <p:spPr>
          <a:xfrm>
            <a:off x="241392" y="6466762"/>
            <a:ext cx="2696657" cy="18643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MINEPAT 2023</a:t>
            </a:r>
            <a:endParaRPr dirty="0"/>
          </a:p>
        </p:txBody>
      </p:sp>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dirty="0"/>
              <a:t>4</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097768" y="213171"/>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9" name="Title 3">
            <a:extLst>
              <a:ext uri="{FF2B5EF4-FFF2-40B4-BE49-F238E27FC236}">
                <a16:creationId xmlns:a16="http://schemas.microsoft.com/office/drawing/2014/main" id="{70AA5F76-F1BB-5502-73CD-6F4D89CAA806}"/>
              </a:ext>
            </a:extLst>
          </p:cNvPr>
          <p:cNvSpPr txBox="1">
            <a:spLocks/>
          </p:cNvSpPr>
          <p:nvPr/>
        </p:nvSpPr>
        <p:spPr>
          <a:xfrm>
            <a:off x="455767" y="296431"/>
            <a:ext cx="5932507" cy="53127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spcAft>
                <a:spcPts val="600"/>
              </a:spcAft>
              <a:buClrTx/>
              <a:defRPr/>
            </a:pPr>
            <a:r>
              <a:rPr lang="fr-CM" altLang="zh-CN" sz="1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Point sur le traitement des dossiers de déblocage de fonds au 31 décembre 2022</a:t>
            </a:r>
          </a:p>
        </p:txBody>
      </p:sp>
      <p:sp>
        <p:nvSpPr>
          <p:cNvPr id="29" name="Oval 28">
            <a:extLst>
              <a:ext uri="{FF2B5EF4-FFF2-40B4-BE49-F238E27FC236}">
                <a16:creationId xmlns:a16="http://schemas.microsoft.com/office/drawing/2014/main" id="{3D7834BE-D63E-6596-F1CA-DABEFEEF77AD}"/>
              </a:ext>
            </a:extLst>
          </p:cNvPr>
          <p:cNvSpPr/>
          <p:nvPr/>
        </p:nvSpPr>
        <p:spPr>
          <a:xfrm>
            <a:off x="6095999" y="662479"/>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1" name="Google Shape;1235;g12e75091e5c_0_1051">
            <a:extLst>
              <a:ext uri="{FF2B5EF4-FFF2-40B4-BE49-F238E27FC236}">
                <a16:creationId xmlns:a16="http://schemas.microsoft.com/office/drawing/2014/main" id="{0642DBB0-A86C-2548-4C68-63AB2B1EB285}"/>
              </a:ext>
            </a:extLst>
          </p:cNvPr>
          <p:cNvSpPr txBox="1"/>
          <p:nvPr/>
        </p:nvSpPr>
        <p:spPr>
          <a:xfrm>
            <a:off x="827790" y="1173853"/>
            <a:ext cx="10773806" cy="4724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fr-CM" sz="900" b="1"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Font typeface="Wingdings" pitchFamily="2" charset="2"/>
              <a:buChar char="q"/>
            </a:pPr>
            <a:r>
              <a:rPr lang="fr-CM" sz="2400" kern="1200" dirty="0">
                <a:solidFill>
                  <a:prstClr val="black"/>
                </a:solidFill>
                <a:latin typeface="+mn-lt"/>
                <a:ea typeface="微软雅黑" panose="020B0503020204020204" pitchFamily="34" charset="-122"/>
                <a:cs typeface="+mj-cs"/>
              </a:rPr>
              <a:t>Montant global des dossiers de déblocage des fonds reçus à la </a:t>
            </a:r>
          </a:p>
          <a:p>
            <a:pPr lvl="0" algn="just"/>
            <a:r>
              <a:rPr lang="fr-CM" sz="2400" kern="1200" dirty="0">
                <a:solidFill>
                  <a:prstClr val="black"/>
                </a:solidFill>
                <a:latin typeface="+mn-lt"/>
                <a:ea typeface="微软雅黑" panose="020B0503020204020204" pitchFamily="34" charset="-122"/>
                <a:cs typeface="+mj-cs"/>
              </a:rPr>
              <a:t>DPIP au titre de l’exercice 2022 : </a:t>
            </a:r>
            <a:r>
              <a:rPr lang="fr-CM" sz="2400" b="1" kern="1200" dirty="0">
                <a:solidFill>
                  <a:prstClr val="black"/>
                </a:solidFill>
                <a:latin typeface="+mn-lt"/>
                <a:ea typeface="微软雅黑" panose="020B0503020204020204" pitchFamily="34" charset="-122"/>
                <a:cs typeface="+mj-cs"/>
              </a:rPr>
              <a:t>FCFA </a:t>
            </a:r>
            <a:r>
              <a:rPr lang="fr-FR" sz="2400" b="1" dirty="0"/>
              <a:t>6 090 194 992 </a:t>
            </a:r>
            <a:endParaRPr lang="fr-CM" sz="2400" b="1" kern="1200" dirty="0">
              <a:solidFill>
                <a:prstClr val="black"/>
              </a:solidFill>
              <a:latin typeface="+mn-lt"/>
              <a:ea typeface="微软雅黑" panose="020B0503020204020204" pitchFamily="34" charset="-122"/>
              <a:cs typeface="+mj-cs"/>
            </a:endParaRPr>
          </a:p>
          <a:p>
            <a:pPr marL="0" marR="0" lvl="0" indent="0" algn="just" rtl="0">
              <a:spcBef>
                <a:spcPts val="0"/>
              </a:spcBef>
              <a:spcAft>
                <a:spcPts val="0"/>
              </a:spcAft>
              <a:buNone/>
            </a:pPr>
            <a:endParaRPr lang="fr-CM" sz="2400" kern="1200" dirty="0">
              <a:solidFill>
                <a:prstClr val="black"/>
              </a:solidFill>
              <a:latin typeface="+mn-lt"/>
              <a:ea typeface="微软雅黑" panose="020B0503020204020204" pitchFamily="34" charset="-122"/>
              <a:cs typeface="+mj-cs"/>
            </a:endParaRPr>
          </a:p>
          <a:p>
            <a:pPr algn="just">
              <a:buFont typeface="Wingdings" pitchFamily="2" charset="2"/>
              <a:buChar char="q"/>
            </a:pPr>
            <a:r>
              <a:rPr lang="fr-FR" sz="2400" dirty="0">
                <a:latin typeface="+mn-lt"/>
              </a:rPr>
              <a:t>Montant des </a:t>
            </a:r>
            <a:r>
              <a:rPr lang="fr-FR" sz="2400" dirty="0"/>
              <a:t>dossiers de déblocage de fonds effectivement traités et </a:t>
            </a:r>
          </a:p>
          <a:p>
            <a:pPr algn="just"/>
            <a:r>
              <a:rPr lang="fr-FR" sz="2400" dirty="0"/>
              <a:t>transmis à la Paierie Générale du Trésor au Ministère des </a:t>
            </a:r>
          </a:p>
          <a:p>
            <a:pPr algn="just"/>
            <a:r>
              <a:rPr lang="fr-FR" sz="2400" dirty="0"/>
              <a:t>Finances, </a:t>
            </a:r>
            <a:r>
              <a:rPr lang="fr-CM" sz="2400" kern="1200" dirty="0">
                <a:solidFill>
                  <a:prstClr val="black"/>
                </a:solidFill>
                <a:latin typeface="+mn-lt"/>
                <a:ea typeface="微软雅黑" panose="020B0503020204020204" pitchFamily="34" charset="-122"/>
              </a:rPr>
              <a:t>au titre de l’exercice 2022: </a:t>
            </a:r>
            <a:r>
              <a:rPr lang="fr-CM" sz="2400" b="1" kern="1200" dirty="0">
                <a:solidFill>
                  <a:prstClr val="black"/>
                </a:solidFill>
                <a:ea typeface="微软雅黑" panose="020B0503020204020204" pitchFamily="34" charset="-122"/>
              </a:rPr>
              <a:t>FCFA 3 675 022 678</a:t>
            </a:r>
            <a:endParaRPr lang="fr-CM" sz="2400" kern="1200" dirty="0">
              <a:solidFill>
                <a:prstClr val="black"/>
              </a:solidFill>
              <a:latin typeface="+mn-lt"/>
              <a:ea typeface="微软雅黑" panose="020B0503020204020204" pitchFamily="34" charset="-122"/>
            </a:endParaRPr>
          </a:p>
          <a:p>
            <a:pPr algn="just"/>
            <a:endParaRPr lang="fr-CM" sz="2400" kern="1200" dirty="0">
              <a:solidFill>
                <a:prstClr val="black"/>
              </a:solidFill>
              <a:latin typeface="+mn-lt"/>
              <a:ea typeface="微软雅黑" panose="020B0503020204020204" pitchFamily="34" charset="-122"/>
            </a:endParaRPr>
          </a:p>
          <a:p>
            <a:pPr algn="just">
              <a:buFont typeface="Wingdings" pitchFamily="2" charset="2"/>
              <a:buChar char="q"/>
            </a:pPr>
            <a:r>
              <a:rPr lang="fr-FR" sz="2400" dirty="0">
                <a:latin typeface="+mn-lt"/>
              </a:rPr>
              <a:t>Montant des dossiers de déblocage de fonds restants, dont le</a:t>
            </a:r>
          </a:p>
          <a:p>
            <a:pPr algn="just"/>
            <a:r>
              <a:rPr lang="fr-FR" sz="2400" dirty="0">
                <a:latin typeface="+mn-lt"/>
              </a:rPr>
              <a:t> traitement s’est heurté à l’indisponibilité des crédits </a:t>
            </a:r>
            <a:r>
              <a:rPr lang="fr-CM" sz="2400" kern="1200" dirty="0">
                <a:solidFill>
                  <a:prstClr val="black"/>
                </a:solidFill>
                <a:latin typeface="+mn-lt"/>
                <a:ea typeface="微软雅黑" panose="020B0503020204020204" pitchFamily="34" charset="-122"/>
              </a:rPr>
              <a:t>: </a:t>
            </a:r>
            <a:r>
              <a:rPr lang="fr-CM" sz="2400" b="1" kern="1200" dirty="0">
                <a:solidFill>
                  <a:prstClr val="black"/>
                </a:solidFill>
                <a:latin typeface="+mn-lt"/>
                <a:ea typeface="微软雅黑" panose="020B0503020204020204" pitchFamily="34" charset="-122"/>
              </a:rPr>
              <a:t>FCFA </a:t>
            </a:r>
            <a:r>
              <a:rPr lang="fr-FR" sz="2400" b="1" dirty="0"/>
              <a:t>2 415 172 314 </a:t>
            </a:r>
            <a:endParaRPr lang="fr-CM" sz="2400" b="1" kern="1200" dirty="0">
              <a:solidFill>
                <a:prstClr val="black"/>
              </a:solidFill>
              <a:latin typeface="+mn-lt"/>
              <a:ea typeface="微软雅黑" panose="020B0503020204020204" pitchFamily="34" charset="-122"/>
            </a:endParaRPr>
          </a:p>
          <a:p>
            <a:pPr marL="0" marR="0" lvl="0" indent="0" algn="just" rtl="0">
              <a:spcBef>
                <a:spcPts val="0"/>
              </a:spcBef>
              <a:spcAft>
                <a:spcPts val="0"/>
              </a:spcAft>
              <a:buNone/>
            </a:pPr>
            <a:endParaRPr lang="fr-CM" sz="20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r>
              <a:rPr lang="fr-CM" sz="2000" kern="1200" dirty="0">
                <a:solidFill>
                  <a:prstClr val="black"/>
                </a:solidFill>
                <a:latin typeface="微软雅黑" panose="020B0503020204020204" pitchFamily="34" charset="-122"/>
                <a:ea typeface="微软雅黑" panose="020B0503020204020204" pitchFamily="34" charset="-122"/>
                <a:cs typeface="+mj-cs"/>
              </a:rPr>
              <a:t> </a:t>
            </a: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a:p>
            <a:pPr marL="0" marR="0" lvl="0" indent="0" algn="just" rtl="0">
              <a:spcBef>
                <a:spcPts val="0"/>
              </a:spcBef>
              <a:spcAft>
                <a:spcPts val="0"/>
              </a:spcAft>
              <a:buNone/>
            </a:pPr>
            <a:endParaRPr lang="fr-CM" sz="1800" kern="1200" dirty="0">
              <a:solidFill>
                <a:prstClr val="black"/>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76055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dirty="0"/>
              <a:t>5</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083196" y="193148"/>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9" name="Title 3">
            <a:extLst>
              <a:ext uri="{FF2B5EF4-FFF2-40B4-BE49-F238E27FC236}">
                <a16:creationId xmlns:a16="http://schemas.microsoft.com/office/drawing/2014/main" id="{70AA5F76-F1BB-5502-73CD-6F4D89CAA806}"/>
              </a:ext>
            </a:extLst>
          </p:cNvPr>
          <p:cNvSpPr txBox="1">
            <a:spLocks/>
          </p:cNvSpPr>
          <p:nvPr/>
        </p:nvSpPr>
        <p:spPr>
          <a:xfrm>
            <a:off x="228599" y="400942"/>
            <a:ext cx="4733557" cy="497197"/>
          </a:xfrm>
          <a:prstGeom prst="rect">
            <a:avLst/>
          </a:prstGeom>
        </p:spPr>
        <p:txBody>
          <a:bodyPr>
            <a:normAutofit fontScale="2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spcAft>
                <a:spcPts val="600"/>
              </a:spcAft>
              <a:buClrTx/>
              <a:defRPr/>
            </a:pPr>
            <a:r>
              <a:rPr lang="fr-CM" altLang="zh-CN" sz="7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Difficultés rencontrées dans le traitement des dossiers de déblocage des fonds</a:t>
            </a:r>
          </a:p>
          <a:p>
            <a:pPr algn="ctr">
              <a:spcBef>
                <a:spcPct val="0"/>
              </a:spcBef>
              <a:spcAft>
                <a:spcPts val="600"/>
              </a:spcAft>
              <a:buClrTx/>
              <a:defRPr/>
            </a:pPr>
            <a:br>
              <a:rPr lang="en-US" sz="600" kern="1200" dirty="0">
                <a:ln w="12700">
                  <a:solidFill>
                    <a:srgbClr val="4D74C3">
                      <a:lumMod val="50000"/>
                    </a:srgbClr>
                  </a:solidFill>
                  <a:prstDash val="solid"/>
                </a:ln>
                <a:pattFill prst="narHorz">
                  <a:fgClr>
                    <a:srgbClr val="4D74C3"/>
                  </a:fgClr>
                  <a:bgClr>
                    <a:srgbClr val="4D74C3">
                      <a:lumMod val="40000"/>
                      <a:lumOff val="60000"/>
                    </a:srgbClr>
                  </a:bgClr>
                </a:pattFill>
                <a:effectLst>
                  <a:innerShdw blurRad="177800">
                    <a:srgbClr val="4D74C3">
                      <a:lumMod val="50000"/>
                    </a:srgbClr>
                  </a:innerShdw>
                </a:effectLst>
                <a:latin typeface="Bierstadt"/>
                <a:ea typeface="+mn-ea"/>
                <a:cs typeface="+mn-cs"/>
              </a:rPr>
            </a:br>
            <a:endParaRPr lang="en-US" sz="600" kern="1200" dirty="0">
              <a:ln w="12700">
                <a:solidFill>
                  <a:srgbClr val="4D74C3">
                    <a:lumMod val="50000"/>
                  </a:srgbClr>
                </a:solidFill>
                <a:prstDash val="solid"/>
              </a:ln>
              <a:pattFill prst="narHorz">
                <a:fgClr>
                  <a:srgbClr val="4D74C3"/>
                </a:fgClr>
                <a:bgClr>
                  <a:srgbClr val="4D74C3">
                    <a:lumMod val="40000"/>
                    <a:lumOff val="60000"/>
                  </a:srgbClr>
                </a:bgClr>
              </a:pattFill>
              <a:effectLst>
                <a:innerShdw blurRad="177800">
                  <a:srgbClr val="4D74C3">
                    <a:lumMod val="50000"/>
                  </a:srgbClr>
                </a:innerShdw>
              </a:effectLst>
              <a:latin typeface="Bierstadt"/>
              <a:ea typeface="+mn-ea"/>
              <a:cs typeface="+mn-cs"/>
            </a:endParaRPr>
          </a:p>
        </p:txBody>
      </p:sp>
      <p:sp>
        <p:nvSpPr>
          <p:cNvPr id="29" name="Oval 28">
            <a:extLst>
              <a:ext uri="{FF2B5EF4-FFF2-40B4-BE49-F238E27FC236}">
                <a16:creationId xmlns:a16="http://schemas.microsoft.com/office/drawing/2014/main" id="{3D7834BE-D63E-6596-F1CA-DABEFEEF77AD}"/>
              </a:ext>
            </a:extLst>
          </p:cNvPr>
          <p:cNvSpPr/>
          <p:nvPr/>
        </p:nvSpPr>
        <p:spPr>
          <a:xfrm>
            <a:off x="5991087" y="702433"/>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7" name="Google Shape;1116;p8">
            <a:extLst>
              <a:ext uri="{FF2B5EF4-FFF2-40B4-BE49-F238E27FC236}">
                <a16:creationId xmlns:a16="http://schemas.microsoft.com/office/drawing/2014/main" id="{DBCC2857-33E4-062A-D18A-4C57AC38F680}"/>
              </a:ext>
            </a:extLst>
          </p:cNvPr>
          <p:cNvSpPr txBox="1"/>
          <p:nvPr/>
        </p:nvSpPr>
        <p:spPr>
          <a:xfrm>
            <a:off x="9145759" y="1789056"/>
            <a:ext cx="2469758" cy="547200"/>
          </a:xfrm>
          <a:prstGeom prst="rect">
            <a:avLst/>
          </a:prstGeom>
          <a:noFill/>
          <a:ln>
            <a:noFill/>
          </a:ln>
        </p:spPr>
        <p:txBody>
          <a:bodyPr spcFirstLastPara="1" wrap="square" lIns="135125" tIns="77200" rIns="135125" bIns="77200"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1" i="0" u="none" strike="noStrike" cap="none" dirty="0">
                <a:solidFill>
                  <a:schemeClr val="lt1"/>
                </a:solidFill>
                <a:latin typeface="Arial"/>
                <a:ea typeface="Arial"/>
                <a:cs typeface="Arial"/>
                <a:sym typeface="Arial"/>
              </a:rPr>
              <a:t>05</a:t>
            </a:r>
            <a:endParaRPr sz="1800" b="0" i="0" u="none" strike="noStrike" cap="none" dirty="0">
              <a:solidFill>
                <a:schemeClr val="dk1"/>
              </a:solidFill>
              <a:latin typeface="Arial"/>
              <a:ea typeface="Arial"/>
              <a:cs typeface="Arial"/>
              <a:sym typeface="Arial"/>
            </a:endParaRPr>
          </a:p>
        </p:txBody>
      </p:sp>
      <p:sp>
        <p:nvSpPr>
          <p:cNvPr id="27" name="Google Shape;1112;p8">
            <a:extLst>
              <a:ext uri="{FF2B5EF4-FFF2-40B4-BE49-F238E27FC236}">
                <a16:creationId xmlns:a16="http://schemas.microsoft.com/office/drawing/2014/main" id="{A07EC2C3-FB80-DF64-3030-5B3CEE08C672}"/>
              </a:ext>
            </a:extLst>
          </p:cNvPr>
          <p:cNvSpPr txBox="1"/>
          <p:nvPr/>
        </p:nvSpPr>
        <p:spPr>
          <a:xfrm>
            <a:off x="3255905" y="1975446"/>
            <a:ext cx="2637961" cy="547200"/>
          </a:xfrm>
          <a:prstGeom prst="rect">
            <a:avLst/>
          </a:prstGeom>
          <a:noFill/>
          <a:ln>
            <a:noFill/>
          </a:ln>
        </p:spPr>
        <p:txBody>
          <a:bodyPr spcFirstLastPara="1" wrap="square" lIns="135125" tIns="77200" rIns="135125" bIns="77200"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1" i="0" u="none" strike="noStrike" cap="none" dirty="0">
                <a:solidFill>
                  <a:schemeClr val="lt1"/>
                </a:solidFill>
                <a:latin typeface="Arial"/>
                <a:ea typeface="Arial"/>
                <a:cs typeface="Arial"/>
                <a:sym typeface="Arial"/>
              </a:rPr>
              <a:t>Plan</a:t>
            </a:r>
            <a:endParaRPr sz="1800" b="0" i="0" u="none" strike="noStrike" cap="none" dirty="0">
              <a:solidFill>
                <a:schemeClr val="dk1"/>
              </a:solidFill>
              <a:latin typeface="Arial"/>
              <a:ea typeface="Arial"/>
              <a:cs typeface="Arial"/>
              <a:sym typeface="Arial"/>
            </a:endParaRPr>
          </a:p>
        </p:txBody>
      </p:sp>
      <p:sp>
        <p:nvSpPr>
          <p:cNvPr id="1029" name="Google Shape;1118;p8">
            <a:extLst>
              <a:ext uri="{FF2B5EF4-FFF2-40B4-BE49-F238E27FC236}">
                <a16:creationId xmlns:a16="http://schemas.microsoft.com/office/drawing/2014/main" id="{D7C122B6-D71B-7AAC-1407-DE47372B8EA3}"/>
              </a:ext>
            </a:extLst>
          </p:cNvPr>
          <p:cNvSpPr txBox="1"/>
          <p:nvPr/>
        </p:nvSpPr>
        <p:spPr>
          <a:xfrm>
            <a:off x="1175239" y="1054759"/>
            <a:ext cx="10571284" cy="5291135"/>
          </a:xfrm>
          <a:prstGeom prst="rect">
            <a:avLst/>
          </a:prstGeom>
          <a:noFill/>
          <a:ln>
            <a:noFill/>
          </a:ln>
        </p:spPr>
        <p:txBody>
          <a:bodyPr spcFirstLastPara="1" wrap="square" lIns="101325" tIns="101325" rIns="135125" bIns="152000" anchor="t" anchorCtr="0">
            <a:noAutofit/>
          </a:bodyPr>
          <a:lstStyle/>
          <a:p>
            <a:pPr marL="342900" lvl="1" indent="-342900" algn="just">
              <a:spcBef>
                <a:spcPts val="1200"/>
              </a:spcBef>
              <a:spcAft>
                <a:spcPts val="1200"/>
              </a:spcAft>
              <a:buClr>
                <a:schemeClr val="dk1"/>
              </a:buClr>
              <a:buSzPts val="1900"/>
              <a:buFont typeface="Wingdings" panose="05000000000000000000" pitchFamily="2" charset="2"/>
              <a:buChar char="q"/>
            </a:pPr>
            <a:r>
              <a:rPr lang="fr-CA" altLang="en-US" sz="2000" dirty="0">
                <a:solidFill>
                  <a:schemeClr val="bg2"/>
                </a:solidFill>
              </a:rPr>
              <a:t>Les demandes d’autorisation de déblocage sont traitées et transmis au MINFI sans tenir compte des  disponibilités budgétaires du chapitre 94 ainsi que du calendrier budgétaire. </a:t>
            </a:r>
          </a:p>
          <a:p>
            <a:pPr marL="342900" lvl="1" indent="-342900" algn="just">
              <a:spcBef>
                <a:spcPts val="1200"/>
              </a:spcBef>
              <a:buClr>
                <a:schemeClr val="dk1"/>
              </a:buClr>
              <a:buSzPts val="1900"/>
              <a:buFont typeface="Wingdings" panose="05000000000000000000" pitchFamily="2" charset="2"/>
              <a:buChar char="q"/>
            </a:pPr>
            <a:r>
              <a:rPr lang="fr-CM" sz="2000" dirty="0">
                <a:solidFill>
                  <a:schemeClr val="bg2"/>
                </a:solidFill>
              </a:rPr>
              <a:t>De nombreux dossiers transmis au MINFI portent des imputations très souvent non conformes à la nature des prestations à exécuter ou parfois inexistantes.</a:t>
            </a:r>
          </a:p>
          <a:p>
            <a:pPr marL="342900" lvl="1" indent="-342900" algn="just">
              <a:spcBef>
                <a:spcPts val="1200"/>
              </a:spcBef>
              <a:buClr>
                <a:schemeClr val="dk1"/>
              </a:buClr>
              <a:buSzPts val="1900"/>
              <a:buFont typeface="Wingdings" panose="05000000000000000000" pitchFamily="2" charset="2"/>
              <a:buChar char="q"/>
            </a:pPr>
            <a:r>
              <a:rPr lang="fr-CM" sz="2000" dirty="0">
                <a:solidFill>
                  <a:schemeClr val="bg2"/>
                </a:solidFill>
              </a:rPr>
              <a:t>Les imputations budgétaires ciblées pour le traitement des dossiers de déblocage à travers le chapitre 94 sont les mêmes que celles utilisées pour les décomptes des études et des prestations de suivi et de contrôle des projets d’investissement public Montage tardif des dossiers de déblocage des fonds</a:t>
            </a:r>
          </a:p>
          <a:p>
            <a:pPr marL="342900" lvl="1" indent="-342900" algn="just">
              <a:spcBef>
                <a:spcPts val="1200"/>
              </a:spcBef>
              <a:spcAft>
                <a:spcPts val="1200"/>
              </a:spcAft>
              <a:buClr>
                <a:srgbClr val="2C2A6E"/>
              </a:buClr>
              <a:buSzPts val="1900"/>
              <a:buFont typeface="Wingdings" panose="05000000000000000000" pitchFamily="2" charset="2"/>
              <a:buChar char="q"/>
            </a:pPr>
            <a:r>
              <a:rPr lang="fr-CA" altLang="en-US" sz="2000" dirty="0"/>
              <a:t>Les demandes de déblocage dans le chapitre 94, transmis à la DPIP, ne tiennent pas compte du calendrier budgétaire. </a:t>
            </a:r>
          </a:p>
          <a:p>
            <a:pPr marL="342900" lvl="1" indent="-342900" algn="just">
              <a:spcBef>
                <a:spcPts val="1200"/>
              </a:spcBef>
              <a:spcAft>
                <a:spcPts val="1200"/>
              </a:spcAft>
              <a:buClr>
                <a:srgbClr val="2C2A6E"/>
              </a:buClr>
              <a:buSzPts val="1900"/>
              <a:buFont typeface="Wingdings" panose="05000000000000000000" pitchFamily="2" charset="2"/>
              <a:buChar char="q"/>
            </a:pPr>
            <a:r>
              <a:rPr lang="fr-CA" altLang="en-US" sz="2000" dirty="0"/>
              <a:t>Les rejets récurrents des dossiers engagés dans le chapitre 94 par les responsables de la Paierie Générale du Trésor, au motif d’imputations non conformes </a:t>
            </a:r>
            <a:r>
              <a:rPr lang="fr-CA" altLang="en-US" sz="2000" dirty="0">
                <a:solidFill>
                  <a:schemeClr val="accent4">
                    <a:lumMod val="75000"/>
                  </a:schemeClr>
                </a:solidFill>
              </a:rPr>
              <a:t>(la plupart des activités exécutées par déblocage sont éligibles au fonctionnement).</a:t>
            </a:r>
          </a:p>
          <a:p>
            <a:pPr marL="342900" lvl="1" indent="-342900" algn="just">
              <a:spcBef>
                <a:spcPts val="1200"/>
              </a:spcBef>
              <a:buClr>
                <a:schemeClr val="dk1"/>
              </a:buClr>
              <a:buSzPts val="1900"/>
              <a:buFont typeface="Wingdings" panose="05000000000000000000" pitchFamily="2" charset="2"/>
              <a:buChar char="q"/>
            </a:pPr>
            <a:endParaRPr lang="fr-CM" sz="2000" dirty="0">
              <a:solidFill>
                <a:schemeClr val="bg2"/>
              </a:solidFill>
            </a:endParaRPr>
          </a:p>
          <a:p>
            <a:pPr marL="342900" lvl="1" indent="-342900" algn="just">
              <a:spcBef>
                <a:spcPts val="1200"/>
              </a:spcBef>
              <a:buClr>
                <a:schemeClr val="dk1"/>
              </a:buClr>
              <a:buSzPts val="1900"/>
              <a:buFont typeface="Wingdings" panose="05000000000000000000" pitchFamily="2" charset="2"/>
              <a:buChar char="q"/>
            </a:pPr>
            <a:endParaRPr lang="fr-CM" sz="2000" dirty="0">
              <a:solidFill>
                <a:schemeClr val="bg2"/>
              </a:solidFill>
            </a:endParaRPr>
          </a:p>
          <a:p>
            <a:pPr lvl="1" algn="just">
              <a:lnSpc>
                <a:spcPct val="90000"/>
              </a:lnSpc>
              <a:buClr>
                <a:schemeClr val="dk1"/>
              </a:buClr>
              <a:buSzPts val="1900"/>
            </a:pPr>
            <a:endParaRPr lang="fr-CM" sz="2000" b="0" i="0" u="none" strike="noStrike" cap="none" dirty="0">
              <a:solidFill>
                <a:schemeClr val="bg2"/>
              </a:solidFill>
              <a:latin typeface="Arial"/>
              <a:ea typeface="Arial"/>
              <a:cs typeface="Arial"/>
              <a:sym typeface="Arial"/>
            </a:endParaRPr>
          </a:p>
          <a:p>
            <a:pPr lvl="1" algn="just">
              <a:lnSpc>
                <a:spcPct val="90000"/>
              </a:lnSpc>
              <a:buClr>
                <a:schemeClr val="dk1"/>
              </a:buClr>
              <a:buSzPts val="1900"/>
            </a:pPr>
            <a:endParaRPr lang="fr-CM" sz="2000" b="0" i="0" u="none" strike="noStrike" cap="none" dirty="0">
              <a:solidFill>
                <a:schemeClr val="bg2"/>
              </a:solidFill>
              <a:latin typeface="Arial"/>
              <a:ea typeface="Arial"/>
              <a:cs typeface="Arial"/>
              <a:sym typeface="Arial"/>
            </a:endParaRPr>
          </a:p>
          <a:p>
            <a:pPr marR="0" lvl="1" algn="just" rtl="0">
              <a:lnSpc>
                <a:spcPct val="90000"/>
              </a:lnSpc>
              <a:spcBef>
                <a:spcPts val="0"/>
              </a:spcBef>
              <a:spcAft>
                <a:spcPts val="0"/>
              </a:spcAft>
              <a:buClr>
                <a:schemeClr val="dk1"/>
              </a:buClr>
              <a:buSzPts val="1900"/>
            </a:pPr>
            <a:endParaRPr lang="fr-CM" sz="2000" b="0" i="0" u="none" strike="noStrike" cap="none" dirty="0">
              <a:solidFill>
                <a:schemeClr val="bg2"/>
              </a:solidFill>
              <a:latin typeface="Arial"/>
              <a:ea typeface="Arial"/>
              <a:cs typeface="Arial"/>
              <a:sym typeface="Arial"/>
            </a:endParaRPr>
          </a:p>
          <a:p>
            <a:pPr marR="0" lvl="1" algn="just" rtl="0">
              <a:lnSpc>
                <a:spcPct val="90000"/>
              </a:lnSpc>
              <a:spcBef>
                <a:spcPts val="0"/>
              </a:spcBef>
              <a:spcAft>
                <a:spcPts val="0"/>
              </a:spcAft>
              <a:buClr>
                <a:schemeClr val="dk1"/>
              </a:buClr>
              <a:buSzPts val="1900"/>
            </a:pPr>
            <a:endParaRPr lang="fr-CM" sz="2000" b="0" i="0" u="none" strike="noStrike" cap="none" dirty="0">
              <a:solidFill>
                <a:schemeClr val="bg2"/>
              </a:solidFill>
              <a:latin typeface="Arial"/>
              <a:ea typeface="Arial"/>
              <a:cs typeface="Arial"/>
              <a:sym typeface="Arial"/>
            </a:endParaRPr>
          </a:p>
        </p:txBody>
      </p:sp>
    </p:spTree>
    <p:extLst>
      <p:ext uri="{BB962C8B-B14F-4D97-AF65-F5344CB8AC3E}">
        <p14:creationId xmlns:p14="http://schemas.microsoft.com/office/powerpoint/2010/main" val="179465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dirty="0"/>
              <a:t>6</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083196" y="193148"/>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9" name="Title 3">
            <a:extLst>
              <a:ext uri="{FF2B5EF4-FFF2-40B4-BE49-F238E27FC236}">
                <a16:creationId xmlns:a16="http://schemas.microsoft.com/office/drawing/2014/main" id="{70AA5F76-F1BB-5502-73CD-6F4D89CAA806}"/>
              </a:ext>
            </a:extLst>
          </p:cNvPr>
          <p:cNvSpPr txBox="1">
            <a:spLocks/>
          </p:cNvSpPr>
          <p:nvPr/>
        </p:nvSpPr>
        <p:spPr>
          <a:xfrm>
            <a:off x="228599" y="400942"/>
            <a:ext cx="4733557" cy="497197"/>
          </a:xfrm>
          <a:prstGeom prst="rect">
            <a:avLst/>
          </a:prstGeom>
        </p:spPr>
        <p:txBody>
          <a:bodyPr>
            <a:normAutofit fontScale="4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spcAft>
                <a:spcPts val="600"/>
              </a:spcAft>
              <a:buClrTx/>
              <a:defRPr/>
            </a:pPr>
            <a:r>
              <a:rPr lang="fr-CM" altLang="zh-CN" sz="7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rPr>
              <a:t>Suggestions </a:t>
            </a:r>
            <a:br>
              <a:rPr lang="en-US" sz="600" kern="1200" dirty="0">
                <a:ln w="12700">
                  <a:solidFill>
                    <a:srgbClr val="4D74C3">
                      <a:lumMod val="50000"/>
                    </a:srgbClr>
                  </a:solidFill>
                  <a:prstDash val="solid"/>
                </a:ln>
                <a:pattFill prst="narHorz">
                  <a:fgClr>
                    <a:srgbClr val="4D74C3"/>
                  </a:fgClr>
                  <a:bgClr>
                    <a:srgbClr val="4D74C3">
                      <a:lumMod val="40000"/>
                      <a:lumOff val="60000"/>
                    </a:srgbClr>
                  </a:bgClr>
                </a:pattFill>
                <a:effectLst>
                  <a:innerShdw blurRad="177800">
                    <a:srgbClr val="4D74C3">
                      <a:lumMod val="50000"/>
                    </a:srgbClr>
                  </a:innerShdw>
                </a:effectLst>
                <a:latin typeface="Bierstadt"/>
                <a:ea typeface="+mn-ea"/>
                <a:cs typeface="+mn-cs"/>
              </a:rPr>
            </a:br>
            <a:endParaRPr lang="en-US" sz="600" kern="1200" dirty="0">
              <a:ln w="12700">
                <a:solidFill>
                  <a:srgbClr val="4D74C3">
                    <a:lumMod val="50000"/>
                  </a:srgbClr>
                </a:solidFill>
                <a:prstDash val="solid"/>
              </a:ln>
              <a:pattFill prst="narHorz">
                <a:fgClr>
                  <a:srgbClr val="4D74C3"/>
                </a:fgClr>
                <a:bgClr>
                  <a:srgbClr val="4D74C3">
                    <a:lumMod val="40000"/>
                    <a:lumOff val="60000"/>
                  </a:srgbClr>
                </a:bgClr>
              </a:pattFill>
              <a:effectLst>
                <a:innerShdw blurRad="177800">
                  <a:srgbClr val="4D74C3">
                    <a:lumMod val="50000"/>
                  </a:srgbClr>
                </a:innerShdw>
              </a:effectLst>
              <a:latin typeface="Bierstadt"/>
              <a:ea typeface="+mn-ea"/>
              <a:cs typeface="+mn-cs"/>
            </a:endParaRPr>
          </a:p>
        </p:txBody>
      </p:sp>
      <p:sp>
        <p:nvSpPr>
          <p:cNvPr id="29" name="Oval 28">
            <a:extLst>
              <a:ext uri="{FF2B5EF4-FFF2-40B4-BE49-F238E27FC236}">
                <a16:creationId xmlns:a16="http://schemas.microsoft.com/office/drawing/2014/main" id="{3D7834BE-D63E-6596-F1CA-DABEFEEF77AD}"/>
              </a:ext>
            </a:extLst>
          </p:cNvPr>
          <p:cNvSpPr/>
          <p:nvPr/>
        </p:nvSpPr>
        <p:spPr>
          <a:xfrm>
            <a:off x="5991087" y="702433"/>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7" name="Google Shape;1116;p8">
            <a:extLst>
              <a:ext uri="{FF2B5EF4-FFF2-40B4-BE49-F238E27FC236}">
                <a16:creationId xmlns:a16="http://schemas.microsoft.com/office/drawing/2014/main" id="{DBCC2857-33E4-062A-D18A-4C57AC38F680}"/>
              </a:ext>
            </a:extLst>
          </p:cNvPr>
          <p:cNvSpPr txBox="1"/>
          <p:nvPr/>
        </p:nvSpPr>
        <p:spPr>
          <a:xfrm>
            <a:off x="9145759" y="1789056"/>
            <a:ext cx="2469758" cy="547200"/>
          </a:xfrm>
          <a:prstGeom prst="rect">
            <a:avLst/>
          </a:prstGeom>
          <a:noFill/>
          <a:ln>
            <a:noFill/>
          </a:ln>
        </p:spPr>
        <p:txBody>
          <a:bodyPr spcFirstLastPara="1" wrap="square" lIns="135125" tIns="77200" rIns="135125" bIns="77200"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1" i="0" u="none" strike="noStrike" cap="none" dirty="0">
                <a:solidFill>
                  <a:schemeClr val="lt1"/>
                </a:solidFill>
                <a:latin typeface="Arial"/>
                <a:ea typeface="Arial"/>
                <a:cs typeface="Arial"/>
                <a:sym typeface="Arial"/>
              </a:rPr>
              <a:t>05</a:t>
            </a:r>
            <a:endParaRPr sz="1800" b="0" i="0" u="none" strike="noStrike" cap="none" dirty="0">
              <a:solidFill>
                <a:schemeClr val="dk1"/>
              </a:solidFill>
              <a:latin typeface="Arial"/>
              <a:ea typeface="Arial"/>
              <a:cs typeface="Arial"/>
              <a:sym typeface="Arial"/>
            </a:endParaRPr>
          </a:p>
        </p:txBody>
      </p:sp>
      <p:sp>
        <p:nvSpPr>
          <p:cNvPr id="27" name="Google Shape;1112;p8">
            <a:extLst>
              <a:ext uri="{FF2B5EF4-FFF2-40B4-BE49-F238E27FC236}">
                <a16:creationId xmlns:a16="http://schemas.microsoft.com/office/drawing/2014/main" id="{A07EC2C3-FB80-DF64-3030-5B3CEE08C672}"/>
              </a:ext>
            </a:extLst>
          </p:cNvPr>
          <p:cNvSpPr txBox="1"/>
          <p:nvPr/>
        </p:nvSpPr>
        <p:spPr>
          <a:xfrm>
            <a:off x="3255905" y="1975446"/>
            <a:ext cx="2637961" cy="547200"/>
          </a:xfrm>
          <a:prstGeom prst="rect">
            <a:avLst/>
          </a:prstGeom>
          <a:noFill/>
          <a:ln>
            <a:noFill/>
          </a:ln>
        </p:spPr>
        <p:txBody>
          <a:bodyPr spcFirstLastPara="1" wrap="square" lIns="135125" tIns="77200" rIns="135125" bIns="77200"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1" i="0" u="none" strike="noStrike" cap="none" dirty="0">
                <a:solidFill>
                  <a:schemeClr val="lt1"/>
                </a:solidFill>
                <a:latin typeface="Arial"/>
                <a:ea typeface="Arial"/>
                <a:cs typeface="Arial"/>
                <a:sym typeface="Arial"/>
              </a:rPr>
              <a:t>Plan</a:t>
            </a:r>
            <a:endParaRPr sz="1800" b="0" i="0" u="none" strike="noStrike" cap="none" dirty="0">
              <a:solidFill>
                <a:schemeClr val="dk1"/>
              </a:solidFill>
              <a:latin typeface="Arial"/>
              <a:ea typeface="Arial"/>
              <a:cs typeface="Arial"/>
              <a:sym typeface="Arial"/>
            </a:endParaRPr>
          </a:p>
        </p:txBody>
      </p:sp>
      <p:sp>
        <p:nvSpPr>
          <p:cNvPr id="12" name="Google Shape;1118;p8">
            <a:extLst>
              <a:ext uri="{FF2B5EF4-FFF2-40B4-BE49-F238E27FC236}">
                <a16:creationId xmlns:a16="http://schemas.microsoft.com/office/drawing/2014/main" id="{D7C122B6-D71B-7AAC-1407-DE47372B8EA3}"/>
              </a:ext>
            </a:extLst>
          </p:cNvPr>
          <p:cNvSpPr txBox="1"/>
          <p:nvPr/>
        </p:nvSpPr>
        <p:spPr>
          <a:xfrm>
            <a:off x="805840" y="1073067"/>
            <a:ext cx="9997632" cy="4272656"/>
          </a:xfrm>
          <a:prstGeom prst="rect">
            <a:avLst/>
          </a:prstGeom>
          <a:noFill/>
          <a:ln>
            <a:noFill/>
          </a:ln>
        </p:spPr>
        <p:txBody>
          <a:bodyPr spcFirstLastPara="1" wrap="square" lIns="101325" tIns="101325" rIns="135125" bIns="152000" anchor="t" anchorCtr="0">
            <a:noAutofit/>
          </a:bodyPr>
          <a:lstStyle/>
          <a:p>
            <a:pPr marL="342900" lvl="1" indent="-342900" algn="just">
              <a:spcBef>
                <a:spcPts val="1200"/>
              </a:spcBef>
              <a:spcAft>
                <a:spcPts val="1200"/>
              </a:spcAft>
              <a:buClr>
                <a:schemeClr val="dk1"/>
              </a:buClr>
              <a:buSzPts val="1900"/>
              <a:buFont typeface="Wingdings" panose="05000000000000000000" pitchFamily="2" charset="2"/>
              <a:buChar char="q"/>
            </a:pPr>
            <a:r>
              <a:rPr lang="fr-CA" altLang="en-US" sz="2000" dirty="0">
                <a:solidFill>
                  <a:schemeClr val="bg2"/>
                </a:solidFill>
              </a:rPr>
              <a:t>Prise en compte des disponibilités budgétaires du chapitre 94 dans le montage des dossiers de déblocage. </a:t>
            </a:r>
          </a:p>
          <a:p>
            <a:pPr marL="342900" lvl="1" indent="-342900" algn="just">
              <a:spcBef>
                <a:spcPts val="1200"/>
              </a:spcBef>
              <a:spcAft>
                <a:spcPts val="1200"/>
              </a:spcAft>
              <a:buClr>
                <a:schemeClr val="dk1"/>
              </a:buClr>
              <a:buSzPts val="1900"/>
              <a:buFont typeface="Wingdings" panose="05000000000000000000" pitchFamily="2" charset="2"/>
              <a:buChar char="q"/>
            </a:pPr>
            <a:r>
              <a:rPr lang="fr-CM" sz="2000" dirty="0">
                <a:solidFill>
                  <a:schemeClr val="bg2"/>
                </a:solidFill>
              </a:rPr>
              <a:t>Transmission à la hiérarchie, pour validation,  avant le 28 février de l’exercice en cours, des demandes d’autorisation de déblocage des fonds des activités </a:t>
            </a:r>
            <a:r>
              <a:rPr lang="fr-CA" altLang="en-US" sz="2000" dirty="0">
                <a:solidFill>
                  <a:schemeClr val="bg2"/>
                </a:solidFill>
              </a:rPr>
              <a:t>relevant du cadre organique des différents services, justifiant des niveaux assez faibles  de budgétisation dans le chapitre 22 (CEP-PA, Comité National de Suivi de l’exécution du BIP, Revues de l’exécution du BIP …).</a:t>
            </a:r>
            <a:endParaRPr lang="fr-CM" sz="2000" dirty="0">
              <a:solidFill>
                <a:schemeClr val="bg2"/>
              </a:solidFill>
            </a:endParaRPr>
          </a:p>
          <a:p>
            <a:pPr marL="342900" lvl="1" indent="-342900" algn="just">
              <a:spcBef>
                <a:spcPts val="1200"/>
              </a:spcBef>
              <a:buClr>
                <a:schemeClr val="dk1"/>
              </a:buClr>
              <a:buSzPts val="1900"/>
              <a:buFont typeface="Wingdings" panose="05000000000000000000" pitchFamily="2" charset="2"/>
              <a:buChar char="q"/>
            </a:pPr>
            <a:r>
              <a:rPr lang="fr-CM" sz="2000" dirty="0">
                <a:solidFill>
                  <a:schemeClr val="bg2"/>
                </a:solidFill>
              </a:rPr>
              <a:t>Priorisation dans le traitement des instances, des dossiers de déblocage de fonds des activités déjà réalisées ou en cours de réalisation. </a:t>
            </a:r>
          </a:p>
          <a:p>
            <a:pPr marL="342900" lvl="1" indent="-342900" algn="just">
              <a:spcBef>
                <a:spcPts val="1200"/>
              </a:spcBef>
              <a:buClr>
                <a:schemeClr val="dk1"/>
              </a:buClr>
              <a:buSzPts val="1900"/>
              <a:buFont typeface="Wingdings" panose="05000000000000000000" pitchFamily="2" charset="2"/>
              <a:buChar char="q"/>
            </a:pPr>
            <a:endParaRPr lang="fr-CM" sz="2000" dirty="0">
              <a:solidFill>
                <a:schemeClr val="bg2"/>
              </a:solidFill>
            </a:endParaRPr>
          </a:p>
          <a:p>
            <a:pPr lvl="1" algn="just">
              <a:lnSpc>
                <a:spcPct val="90000"/>
              </a:lnSpc>
              <a:buClr>
                <a:schemeClr val="dk1"/>
              </a:buClr>
              <a:buSzPts val="1900"/>
            </a:pPr>
            <a:endParaRPr lang="fr-CM" sz="2000" b="0" i="0" u="none" strike="noStrike" cap="none" dirty="0">
              <a:solidFill>
                <a:schemeClr val="bg2"/>
              </a:solidFill>
              <a:latin typeface="Arial"/>
              <a:ea typeface="Arial"/>
              <a:cs typeface="Arial"/>
              <a:sym typeface="Arial"/>
            </a:endParaRPr>
          </a:p>
          <a:p>
            <a:pPr lvl="1" algn="just">
              <a:lnSpc>
                <a:spcPct val="90000"/>
              </a:lnSpc>
              <a:buClr>
                <a:schemeClr val="dk1"/>
              </a:buClr>
              <a:buSzPts val="1900"/>
            </a:pPr>
            <a:endParaRPr lang="fr-CM" sz="2000" b="0" i="0" u="none" strike="noStrike" cap="none" dirty="0">
              <a:solidFill>
                <a:schemeClr val="bg2"/>
              </a:solidFill>
              <a:latin typeface="Arial"/>
              <a:ea typeface="Arial"/>
              <a:cs typeface="Arial"/>
              <a:sym typeface="Arial"/>
            </a:endParaRPr>
          </a:p>
          <a:p>
            <a:pPr marR="0" lvl="1" algn="just" rtl="0">
              <a:lnSpc>
                <a:spcPct val="90000"/>
              </a:lnSpc>
              <a:spcBef>
                <a:spcPts val="0"/>
              </a:spcBef>
              <a:spcAft>
                <a:spcPts val="0"/>
              </a:spcAft>
              <a:buClr>
                <a:schemeClr val="dk1"/>
              </a:buClr>
              <a:buSzPts val="1900"/>
            </a:pPr>
            <a:endParaRPr lang="fr-CM" sz="2000" b="0" i="0" u="none" strike="noStrike" cap="none" dirty="0">
              <a:solidFill>
                <a:schemeClr val="bg2"/>
              </a:solidFill>
              <a:latin typeface="Arial"/>
              <a:ea typeface="Arial"/>
              <a:cs typeface="Arial"/>
              <a:sym typeface="Arial"/>
            </a:endParaRPr>
          </a:p>
          <a:p>
            <a:pPr marR="0" lvl="1" algn="just" rtl="0">
              <a:lnSpc>
                <a:spcPct val="90000"/>
              </a:lnSpc>
              <a:spcBef>
                <a:spcPts val="0"/>
              </a:spcBef>
              <a:spcAft>
                <a:spcPts val="0"/>
              </a:spcAft>
              <a:buClr>
                <a:schemeClr val="dk1"/>
              </a:buClr>
              <a:buSzPts val="1900"/>
            </a:pPr>
            <a:endParaRPr lang="fr-CM" sz="2000" b="0" i="0" u="none" strike="noStrike" cap="none" dirty="0">
              <a:solidFill>
                <a:schemeClr val="bg2"/>
              </a:solidFill>
              <a:latin typeface="Arial"/>
              <a:ea typeface="Arial"/>
              <a:cs typeface="Arial"/>
              <a:sym typeface="Arial"/>
            </a:endParaRPr>
          </a:p>
        </p:txBody>
      </p:sp>
    </p:spTree>
    <p:extLst>
      <p:ext uri="{BB962C8B-B14F-4D97-AF65-F5344CB8AC3E}">
        <p14:creationId xmlns:p14="http://schemas.microsoft.com/office/powerpoint/2010/main" val="198093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1" name="Google Shape;1061;p4"/>
          <p:cNvSpPr txBox="1">
            <a:spLocks noGrp="1"/>
          </p:cNvSpPr>
          <p:nvPr>
            <p:ph type="dt" idx="10"/>
          </p:nvPr>
        </p:nvSpPr>
        <p:spPr>
          <a:xfrm>
            <a:off x="241392" y="6466762"/>
            <a:ext cx="2696657" cy="18643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MINEPAT 2023</a:t>
            </a:r>
            <a:endParaRPr dirty="0"/>
          </a:p>
        </p:txBody>
      </p:sp>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dirty="0"/>
              <a:t>7</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167939" y="293541"/>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3017CEF-EB94-DC5C-8A23-FF43F267C1B4}"/>
              </a:ext>
            </a:extLst>
          </p:cNvPr>
          <p:cNvCxnSpPr>
            <a:cxnSpLocks/>
          </p:cNvCxnSpPr>
          <p:nvPr/>
        </p:nvCxnSpPr>
        <p:spPr>
          <a:xfrm>
            <a:off x="387796" y="882231"/>
            <a:ext cx="4574360" cy="0"/>
          </a:xfrm>
          <a:prstGeom prst="line">
            <a:avLst/>
          </a:prstGeom>
        </p:spPr>
        <p:style>
          <a:lnRef idx="1">
            <a:schemeClr val="dk1"/>
          </a:lnRef>
          <a:fillRef idx="0">
            <a:schemeClr val="dk1"/>
          </a:fillRef>
          <a:effectRef idx="0">
            <a:schemeClr val="dk1"/>
          </a:effectRef>
          <a:fontRef idx="minor">
            <a:schemeClr val="tx1"/>
          </a:fontRef>
        </p:style>
      </p:cxnSp>
      <p:sp>
        <p:nvSpPr>
          <p:cNvPr id="29" name="Oval 28">
            <a:extLst>
              <a:ext uri="{FF2B5EF4-FFF2-40B4-BE49-F238E27FC236}">
                <a16:creationId xmlns:a16="http://schemas.microsoft.com/office/drawing/2014/main" id="{3D7834BE-D63E-6596-F1CA-DABEFEEF77AD}"/>
              </a:ext>
            </a:extLst>
          </p:cNvPr>
          <p:cNvSpPr/>
          <p:nvPr/>
        </p:nvSpPr>
        <p:spPr>
          <a:xfrm>
            <a:off x="6071936" y="719532"/>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Title 3">
            <a:extLst>
              <a:ext uri="{FF2B5EF4-FFF2-40B4-BE49-F238E27FC236}">
                <a16:creationId xmlns:a16="http://schemas.microsoft.com/office/drawing/2014/main" id="{70AA5F76-F1BB-5502-73CD-6F4D89CAA806}"/>
              </a:ext>
            </a:extLst>
          </p:cNvPr>
          <p:cNvSpPr txBox="1">
            <a:spLocks/>
          </p:cNvSpPr>
          <p:nvPr/>
        </p:nvSpPr>
        <p:spPr>
          <a:xfrm>
            <a:off x="-124336" y="195581"/>
            <a:ext cx="6696686" cy="791317"/>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Bef>
                <a:spcPct val="0"/>
              </a:spcBef>
              <a:spcAft>
                <a:spcPts val="600"/>
              </a:spcAft>
              <a:buClrTx/>
              <a:defRPr/>
            </a:pPr>
            <a:r>
              <a:rPr lang="fr-CM" sz="2200" b="1" kern="12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ierstadt"/>
                <a:ea typeface="+mn-ea"/>
                <a:cs typeface="+mn-cs"/>
              </a:rPr>
              <a:t>Perspectives</a:t>
            </a:r>
          </a:p>
        </p:txBody>
      </p:sp>
      <p:sp>
        <p:nvSpPr>
          <p:cNvPr id="13" name="TextBox 12">
            <a:extLst>
              <a:ext uri="{FF2B5EF4-FFF2-40B4-BE49-F238E27FC236}">
                <a16:creationId xmlns:a16="http://schemas.microsoft.com/office/drawing/2014/main" id="{01FF4C25-DBAD-D2DA-2A3C-3163C3ED35BE}"/>
              </a:ext>
            </a:extLst>
          </p:cNvPr>
          <p:cNvSpPr txBox="1"/>
          <p:nvPr/>
        </p:nvSpPr>
        <p:spPr>
          <a:xfrm>
            <a:off x="894735" y="1689615"/>
            <a:ext cx="10520678" cy="4555093"/>
          </a:xfrm>
          <a:prstGeom prst="rect">
            <a:avLst/>
          </a:prstGeom>
          <a:noFill/>
        </p:spPr>
        <p:txBody>
          <a:bodyPr wrap="square">
            <a:spAutoFit/>
          </a:bodyPr>
          <a:lstStyle/>
          <a:p>
            <a:pPr marL="342900" lvl="1" indent="-342900" algn="just">
              <a:spcBef>
                <a:spcPts val="1200"/>
              </a:spcBef>
              <a:spcAft>
                <a:spcPts val="1200"/>
              </a:spcAft>
              <a:buClr>
                <a:schemeClr val="dk1"/>
              </a:buClr>
              <a:buSzPts val="1900"/>
              <a:buFont typeface="Wingdings" panose="05000000000000000000" pitchFamily="2" charset="2"/>
              <a:buChar char="q"/>
            </a:pPr>
            <a:r>
              <a:rPr lang="fr-CA" altLang="en-US" sz="2000" dirty="0">
                <a:solidFill>
                  <a:schemeClr val="bg2"/>
                </a:solidFill>
              </a:rPr>
              <a:t>La programmation des activités relevant d cadre organique des différents services dans le Plan de Travail Annuel (PTA) du chapitre 22, à travers l’augmentation du Budget de fonctionnement du MINEPAT.</a:t>
            </a:r>
          </a:p>
          <a:p>
            <a:pPr marL="342900" lvl="1" indent="-342900" algn="just">
              <a:spcBef>
                <a:spcPts val="1200"/>
              </a:spcBef>
              <a:spcAft>
                <a:spcPts val="1200"/>
              </a:spcAft>
              <a:buClr>
                <a:schemeClr val="dk1"/>
              </a:buClr>
              <a:buSzPts val="1900"/>
              <a:buFont typeface="Wingdings" panose="05000000000000000000" pitchFamily="2" charset="2"/>
              <a:buChar char="q"/>
            </a:pPr>
            <a:r>
              <a:rPr lang="fr-CA" altLang="en-US" sz="2000" dirty="0">
                <a:solidFill>
                  <a:schemeClr val="bg2"/>
                </a:solidFill>
              </a:rPr>
              <a:t> La validation d’un ensemble de préalables aux demandes de déblocage de fonds et autres dossiers d’urgence (accord préalable de la hiérarchie, vérification de la disponibilité des crédits, transmission officielle de l’imputation par le DPIP, respect du calendrier budgétaire etc.)</a:t>
            </a:r>
          </a:p>
          <a:p>
            <a:pPr marL="342900" lvl="1" indent="-342900" algn="just">
              <a:spcBef>
                <a:spcPts val="1200"/>
              </a:spcBef>
              <a:spcAft>
                <a:spcPts val="1200"/>
              </a:spcAft>
              <a:buClr>
                <a:schemeClr val="dk1"/>
              </a:buClr>
              <a:buSzPts val="1900"/>
            </a:pPr>
            <a:endParaRPr lang="fr-CA" altLang="en-US" sz="2000" dirty="0">
              <a:solidFill>
                <a:schemeClr val="bg2"/>
              </a:solidFill>
            </a:endParaRPr>
          </a:p>
          <a:p>
            <a:pPr marL="342900" lvl="1" indent="-342900" algn="just">
              <a:spcBef>
                <a:spcPts val="1200"/>
              </a:spcBef>
              <a:spcAft>
                <a:spcPts val="1200"/>
              </a:spcAft>
              <a:buClr>
                <a:schemeClr val="dk1"/>
              </a:buClr>
              <a:buSzPts val="1900"/>
              <a:buFont typeface="Wingdings" panose="05000000000000000000" pitchFamily="2" charset="2"/>
              <a:buChar char="q"/>
            </a:pPr>
            <a:endParaRPr lang="fr-CA" altLang="en-US" sz="2000" dirty="0">
              <a:solidFill>
                <a:schemeClr val="bg2"/>
              </a:solidFill>
            </a:endParaRPr>
          </a:p>
          <a:p>
            <a:pPr algn="just"/>
            <a:endParaRPr lang="fr-CA" altLang="en-US" sz="2000" dirty="0">
              <a:solidFill>
                <a:schemeClr val="bg2"/>
              </a:solidFill>
              <a:cs typeface="Calibri" panose="020F0502020204030204" pitchFamily="34" charset="0"/>
            </a:endParaRPr>
          </a:p>
          <a:p>
            <a:pPr algn="just"/>
            <a:endParaRPr lang="en-US" sz="2000" dirty="0">
              <a:solidFill>
                <a:schemeClr val="bg2"/>
              </a:solidFill>
            </a:endParaRPr>
          </a:p>
        </p:txBody>
      </p:sp>
    </p:spTree>
    <p:extLst>
      <p:ext uri="{BB962C8B-B14F-4D97-AF65-F5344CB8AC3E}">
        <p14:creationId xmlns:p14="http://schemas.microsoft.com/office/powerpoint/2010/main" val="315037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1" name="Google Shape;1061;p4"/>
          <p:cNvSpPr txBox="1">
            <a:spLocks noGrp="1"/>
          </p:cNvSpPr>
          <p:nvPr>
            <p:ph type="dt" idx="10"/>
          </p:nvPr>
        </p:nvSpPr>
        <p:spPr>
          <a:xfrm>
            <a:off x="241392" y="6466762"/>
            <a:ext cx="2696657" cy="18643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MINEPAT 2023</a:t>
            </a:r>
            <a:endParaRPr dirty="0"/>
          </a:p>
        </p:txBody>
      </p:sp>
      <p:sp>
        <p:nvSpPr>
          <p:cNvPr id="1063" name="Google Shape;1063;p4"/>
          <p:cNvSpPr txBox="1">
            <a:spLocks noGrp="1"/>
          </p:cNvSpPr>
          <p:nvPr>
            <p:ph type="sldNum" idx="12"/>
          </p:nvPr>
        </p:nvSpPr>
        <p:spPr>
          <a:xfrm>
            <a:off x="10991354" y="6466762"/>
            <a:ext cx="987286" cy="186431"/>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dirty="0"/>
              <a:t>8</a:t>
            </a:r>
            <a:endParaRPr dirty="0"/>
          </a:p>
        </p:txBody>
      </p:sp>
      <p:sp>
        <p:nvSpPr>
          <p:cNvPr id="3" name="Rectangle 2">
            <a:extLst>
              <a:ext uri="{FF2B5EF4-FFF2-40B4-BE49-F238E27FC236}">
                <a16:creationId xmlns:a16="http://schemas.microsoft.com/office/drawing/2014/main" id="{96C73D72-381E-147F-1E51-CD0272321DC3}"/>
              </a:ext>
            </a:extLst>
          </p:cNvPr>
          <p:cNvSpPr/>
          <p:nvPr/>
        </p:nvSpPr>
        <p:spPr>
          <a:xfrm>
            <a:off x="10167939" y="293541"/>
            <a:ext cx="1953718" cy="94309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D7834BE-D63E-6596-F1CA-DABEFEEF77AD}"/>
              </a:ext>
            </a:extLst>
          </p:cNvPr>
          <p:cNvSpPr/>
          <p:nvPr/>
        </p:nvSpPr>
        <p:spPr>
          <a:xfrm>
            <a:off x="6071936" y="719532"/>
            <a:ext cx="5362849" cy="513417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Ellipse 10"/>
          <p:cNvSpPr/>
          <p:nvPr/>
        </p:nvSpPr>
        <p:spPr>
          <a:xfrm>
            <a:off x="1631950" y="1196975"/>
            <a:ext cx="5903913" cy="4608513"/>
          </a:xfrm>
          <a:prstGeom prst="ellipse">
            <a:avLst/>
          </a:prstGeom>
          <a:blipFill rotWithShape="1">
            <a:blip r:embed="rId3"/>
            <a:stretch>
              <a:fillRect/>
            </a:stretch>
          </a:blipFill>
          <a:ln w="12700" cap="flat" cmpd="sng" algn="ctr">
            <a:solidFill>
              <a:sysClr val="window" lastClr="FFFFFF">
                <a:hueOff val="0"/>
                <a:satOff val="0"/>
                <a:lumOff val="0"/>
                <a:alphaOff val="0"/>
              </a:sysClr>
            </a:solidFill>
            <a:prstDash val="solid"/>
            <a:miter lim="800000"/>
          </a:ln>
          <a:effectLst/>
        </p:spPr>
      </p:sp>
      <p:grpSp>
        <p:nvGrpSpPr>
          <p:cNvPr id="12" name="Groupe 11"/>
          <p:cNvGrpSpPr/>
          <p:nvPr/>
        </p:nvGrpSpPr>
        <p:grpSpPr>
          <a:xfrm>
            <a:off x="7745131" y="736024"/>
            <a:ext cx="3240917" cy="5694416"/>
            <a:chOff x="251480" y="233153"/>
            <a:chExt cx="3240917" cy="5694416"/>
          </a:xfrm>
          <a:solidFill>
            <a:srgbClr val="00B050"/>
          </a:solidFill>
        </p:grpSpPr>
        <p:sp>
          <p:nvSpPr>
            <p:cNvPr id="14" name="Forme libre 13"/>
            <p:cNvSpPr/>
            <p:nvPr/>
          </p:nvSpPr>
          <p:spPr>
            <a:xfrm>
              <a:off x="251480" y="233153"/>
              <a:ext cx="3240917" cy="5694416"/>
            </a:xfrm>
            <a:custGeom>
              <a:avLst/>
              <a:gdLst>
                <a:gd name="connsiteX0" fmla="*/ 3172963 w 3240917"/>
                <a:gd name="connsiteY0" fmla="*/ 0 h 5694416"/>
                <a:gd name="connsiteX1" fmla="*/ 3240917 w 3240917"/>
                <a:gd name="connsiteY1" fmla="*/ 1625 h 5694416"/>
                <a:gd name="connsiteX2" fmla="*/ 3240917 w 3240917"/>
                <a:gd name="connsiteY2" fmla="*/ 3804606 h 5694416"/>
                <a:gd name="connsiteX3" fmla="*/ 1781225 w 3240917"/>
                <a:gd name="connsiteY3" fmla="*/ 5694416 h 5694416"/>
                <a:gd name="connsiteX4" fmla="*/ 1660540 w 3240917"/>
                <a:gd name="connsiteY4" fmla="*/ 5639433 h 5694416"/>
                <a:gd name="connsiteX5" fmla="*/ 0 w 3240917"/>
                <a:gd name="connsiteY5" fmla="*/ 3000807 h 5694416"/>
                <a:gd name="connsiteX6" fmla="*/ 3172963 w 3240917"/>
                <a:gd name="connsiteY6" fmla="*/ 0 h 569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0917" h="5694416">
                  <a:moveTo>
                    <a:pt x="3172963" y="0"/>
                  </a:moveTo>
                  <a:lnTo>
                    <a:pt x="3240917" y="1625"/>
                  </a:lnTo>
                  <a:lnTo>
                    <a:pt x="3240917" y="3804606"/>
                  </a:lnTo>
                  <a:lnTo>
                    <a:pt x="1781225" y="5694416"/>
                  </a:lnTo>
                  <a:lnTo>
                    <a:pt x="1660540" y="5639433"/>
                  </a:lnTo>
                  <a:cubicBezTo>
                    <a:pt x="671448" y="5131279"/>
                    <a:pt x="0" y="4140201"/>
                    <a:pt x="0" y="3000807"/>
                  </a:cubicBezTo>
                  <a:cubicBezTo>
                    <a:pt x="0" y="1343507"/>
                    <a:pt x="1420584" y="0"/>
                    <a:pt x="3172963" y="0"/>
                  </a:cubicBezTo>
                  <a:close/>
                </a:path>
              </a:pathLst>
            </a:custGeom>
            <a:solidFill>
              <a:schemeClr val="bg1">
                <a:lumMod val="50000"/>
              </a:schemeClr>
            </a:solidFill>
            <a:ln>
              <a:noFill/>
            </a:ln>
            <a:effectLst>
              <a:outerShdw blurRad="50800" dist="50800" dir="5400000" algn="ctr" rotWithShape="0">
                <a:srgbClr val="000000">
                  <a:alpha val="9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sz="2700" b="1" dirty="0">
                <a:solidFill>
                  <a:prstClr val="white"/>
                </a:solidFill>
              </a:endParaRPr>
            </a:p>
          </p:txBody>
        </p:sp>
        <p:sp>
          <p:nvSpPr>
            <p:cNvPr id="15" name="Forme libre 14"/>
            <p:cNvSpPr/>
            <p:nvPr/>
          </p:nvSpPr>
          <p:spPr>
            <a:xfrm rot="2267590">
              <a:off x="1327866" y="3281701"/>
              <a:ext cx="1601486" cy="2407742"/>
            </a:xfrm>
            <a:custGeom>
              <a:avLst/>
              <a:gdLst>
                <a:gd name="connsiteX0" fmla="*/ 3322 w 1746995"/>
                <a:gd name="connsiteY0" fmla="*/ 1873805 h 2183223"/>
                <a:gd name="connsiteX1" fmla="*/ 9165 w 1746995"/>
                <a:gd name="connsiteY1" fmla="*/ 1876025 h 2183223"/>
                <a:gd name="connsiteX2" fmla="*/ 1746995 w 1746995"/>
                <a:gd name="connsiteY2" fmla="*/ 0 h 2183223"/>
                <a:gd name="connsiteX3" fmla="*/ 1746995 w 1746995"/>
                <a:gd name="connsiteY3" fmla="*/ 2181598 h 2183223"/>
                <a:gd name="connsiteX4" fmla="*/ 1665498 w 1746995"/>
                <a:gd name="connsiteY4" fmla="*/ 2183223 h 2183223"/>
                <a:gd name="connsiteX5" fmla="*/ 184298 w 1746995"/>
                <a:gd name="connsiteY5" fmla="*/ 1947404 h 2183223"/>
                <a:gd name="connsiteX6" fmla="*/ 0 w 1746995"/>
                <a:gd name="connsiteY6" fmla="*/ 1877393 h 218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6995" h="2183223">
                  <a:moveTo>
                    <a:pt x="3322" y="1873805"/>
                  </a:moveTo>
                  <a:lnTo>
                    <a:pt x="9165" y="1876025"/>
                  </a:lnTo>
                  <a:lnTo>
                    <a:pt x="1746995" y="0"/>
                  </a:lnTo>
                  <a:lnTo>
                    <a:pt x="1746995" y="2181598"/>
                  </a:lnTo>
                  <a:lnTo>
                    <a:pt x="1665498" y="2183223"/>
                  </a:lnTo>
                  <a:cubicBezTo>
                    <a:pt x="1140094" y="2183223"/>
                    <a:pt x="639559" y="2099254"/>
                    <a:pt x="184298" y="1947404"/>
                  </a:cubicBezTo>
                  <a:lnTo>
                    <a:pt x="0" y="1877393"/>
                  </a:lnTo>
                  <a:close/>
                </a:path>
              </a:pathLst>
            </a:custGeom>
            <a:solidFill>
              <a:schemeClr val="bg1">
                <a:lumMod val="50000"/>
              </a:schemeClr>
            </a:solidFill>
            <a:ln>
              <a:noFill/>
            </a:ln>
            <a:effectLst>
              <a:outerShdw blurRad="101600" dist="76200" dir="9600000" sx="110000" sy="110000" algn="ctr"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sz="2800" b="1" dirty="0">
                <a:solidFill>
                  <a:prstClr val="white"/>
                </a:solidFill>
              </a:endParaRPr>
            </a:p>
          </p:txBody>
        </p:sp>
      </p:grpSp>
      <p:sp>
        <p:nvSpPr>
          <p:cNvPr id="16" name="Rectangle 4"/>
          <p:cNvSpPr>
            <a:spLocks noChangeArrowheads="1"/>
          </p:cNvSpPr>
          <p:nvPr/>
        </p:nvSpPr>
        <p:spPr bwMode="auto">
          <a:xfrm>
            <a:off x="7845425" y="2439988"/>
            <a:ext cx="3246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fr-FR" altLang="fr-FR" sz="2400" b="1" dirty="0">
                <a:solidFill>
                  <a:srgbClr val="FFFFFF"/>
                </a:solidFill>
                <a:latin typeface="Times New Roman" panose="02020603050405020304" pitchFamily="18" charset="0"/>
              </a:rPr>
              <a:t>Dialogue de gestion du programme 022</a:t>
            </a:r>
          </a:p>
        </p:txBody>
      </p:sp>
      <p:sp>
        <p:nvSpPr>
          <p:cNvPr id="17" name="Rectangle à coins arrondis 16"/>
          <p:cNvSpPr/>
          <p:nvPr/>
        </p:nvSpPr>
        <p:spPr>
          <a:xfrm rot="16200000">
            <a:off x="9169621" y="2753119"/>
            <a:ext cx="4805362" cy="738188"/>
          </a:xfrm>
          <a:prstGeom prst="roundRect">
            <a:avLst>
              <a:gd name="adj" fmla="val 50000"/>
            </a:avLst>
          </a:prstGeom>
          <a:solidFill>
            <a:schemeClr val="bg1">
              <a:lumMod val="5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FIN  </a:t>
            </a:r>
          </a:p>
        </p:txBody>
      </p:sp>
    </p:spTree>
    <p:extLst>
      <p:ext uri="{BB962C8B-B14F-4D97-AF65-F5344CB8AC3E}">
        <p14:creationId xmlns:p14="http://schemas.microsoft.com/office/powerpoint/2010/main" val="2314527595"/>
      </p:ext>
    </p:extLst>
  </p:cSld>
  <p:clrMapOvr>
    <a:masterClrMapping/>
  </p:clrMapOvr>
</p:sld>
</file>

<file path=ppt/theme/theme1.xml><?xml version="1.0" encoding="utf-8"?>
<a:theme xmlns:a="http://schemas.openxmlformats.org/drawingml/2006/main" name="Office Theme">
  <a:themeElements>
    <a:clrScheme name="FP2030-optimized">
      <a:dk1>
        <a:srgbClr val="2C2A6E"/>
      </a:dk1>
      <a:lt1>
        <a:srgbClr val="F2F0FF"/>
      </a:lt1>
      <a:dk2>
        <a:srgbClr val="000000"/>
      </a:dk2>
      <a:lt2>
        <a:srgbClr val="FFFFFF"/>
      </a:lt2>
      <a:accent1>
        <a:srgbClr val="1BCE9B"/>
      </a:accent1>
      <a:accent2>
        <a:srgbClr val="2E4AB5"/>
      </a:accent2>
      <a:accent3>
        <a:srgbClr val="FFB636"/>
      </a:accent3>
      <a:accent4>
        <a:srgbClr val="FF7140"/>
      </a:accent4>
      <a:accent5>
        <a:srgbClr val="89427B"/>
      </a:accent5>
      <a:accent6>
        <a:srgbClr val="21B1FE"/>
      </a:accent6>
      <a:hlink>
        <a:srgbClr val="2232A5"/>
      </a:hlink>
      <a:folHlink>
        <a:srgbClr val="24207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vel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12242</TotalTime>
  <Words>670</Words>
  <Application>Microsoft Office PowerPoint</Application>
  <PresentationFormat>Grand écran</PresentationFormat>
  <Paragraphs>97</Paragraphs>
  <Slides>9</Slides>
  <Notes>8</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9</vt:i4>
      </vt:variant>
    </vt:vector>
  </HeadingPairs>
  <TitlesOfParts>
    <vt:vector size="20" baseType="lpstr">
      <vt:lpstr>微软雅黑</vt:lpstr>
      <vt:lpstr>Arial</vt:lpstr>
      <vt:lpstr>Bierstadt</vt:lpstr>
      <vt:lpstr>Calibri</vt:lpstr>
      <vt:lpstr>Georgia</vt:lpstr>
      <vt:lpstr>Impact MT Std</vt:lpstr>
      <vt:lpstr>LM Roman 12</vt:lpstr>
      <vt:lpstr>Times New Roman</vt:lpstr>
      <vt:lpstr>Wingdings</vt:lpstr>
      <vt:lpstr>Office Theme</vt:lpstr>
      <vt:lpstr>BevelVTI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Costed Implementation Plan (CIP) Resource Kit</dc:title>
  <dc:creator>Linda Dounia Rebeiz</dc:creator>
  <cp:lastModifiedBy>Remon Fohopa</cp:lastModifiedBy>
  <cp:revision>73</cp:revision>
  <cp:lastPrinted>2023-01-30T06:56:36Z</cp:lastPrinted>
  <dcterms:created xsi:type="dcterms:W3CDTF">2021-01-18T08:10:40Z</dcterms:created>
  <dcterms:modified xsi:type="dcterms:W3CDTF">2023-01-30T09:19:43Z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0x010100E08D5886AF80054586A9734408182EE3</vt:lpwstr>
  </property>
</Properties>
</file>